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94" autoAdjust="0"/>
    <p:restoredTop sz="94660"/>
  </p:normalViewPr>
  <p:slideViewPr>
    <p:cSldViewPr>
      <p:cViewPr varScale="1">
        <p:scale>
          <a:sx n="110" d="100"/>
          <a:sy n="110" d="100"/>
        </p:scale>
        <p:origin x="-198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3904-FCFB-4CD4-BE55-EA38EB615F9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260D-A19E-4C9E-833C-BC6A88FCC2D3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3904-FCFB-4CD4-BE55-EA38EB615F9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260D-A19E-4C9E-833C-BC6A88FCC2D3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3904-FCFB-4CD4-BE55-EA38EB615F9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260D-A19E-4C9E-833C-BC6A88FCC2D3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01AD-3EA3-4EAD-BA8C-1207B7BFA0F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796E-37EB-40AB-8FB0-A168F831E2F2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01AD-3EA3-4EAD-BA8C-1207B7BFA0F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796E-37EB-40AB-8FB0-A168F831E2F2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01AD-3EA3-4EAD-BA8C-1207B7BFA0F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796E-37EB-40AB-8FB0-A168F831E2F2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01AD-3EA3-4EAD-BA8C-1207B7BFA0F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796E-37EB-40AB-8FB0-A168F831E2F2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01AD-3EA3-4EAD-BA8C-1207B7BFA0F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796E-37EB-40AB-8FB0-A168F831E2F2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01AD-3EA3-4EAD-BA8C-1207B7BFA0F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796E-37EB-40AB-8FB0-A168F831E2F2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01AD-3EA3-4EAD-BA8C-1207B7BFA0F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796E-37EB-40AB-8FB0-A168F831E2F2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01AD-3EA3-4EAD-BA8C-1207B7BFA0F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796E-37EB-40AB-8FB0-A168F831E2F2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3904-FCFB-4CD4-BE55-EA38EB615F9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260D-A19E-4C9E-833C-BC6A88FCC2D3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01AD-3EA3-4EAD-BA8C-1207B7BFA0F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796E-37EB-40AB-8FB0-A168F831E2F2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01AD-3EA3-4EAD-BA8C-1207B7BFA0F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796E-37EB-40AB-8FB0-A168F831E2F2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01AD-3EA3-4EAD-BA8C-1207B7BFA0F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796E-37EB-40AB-8FB0-A168F831E2F2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3904-FCFB-4CD4-BE55-EA38EB615F9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260D-A19E-4C9E-833C-BC6A88FCC2D3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3904-FCFB-4CD4-BE55-EA38EB615F9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260D-A19E-4C9E-833C-BC6A88FCC2D3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3904-FCFB-4CD4-BE55-EA38EB615F9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260D-A19E-4C9E-833C-BC6A88FCC2D3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3904-FCFB-4CD4-BE55-EA38EB615F9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260D-A19E-4C9E-833C-BC6A88FCC2D3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3904-FCFB-4CD4-BE55-EA38EB615F9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260D-A19E-4C9E-833C-BC6A88FCC2D3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3904-FCFB-4CD4-BE55-EA38EB615F9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260D-A19E-4C9E-833C-BC6A88FCC2D3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3904-FCFB-4CD4-BE55-EA38EB615F9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260D-A19E-4C9E-833C-BC6A88FCC2D3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portada_clara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-13765" y="-21201"/>
            <a:ext cx="9171531" cy="6900402"/>
          </a:xfrm>
          <a:prstGeom prst="rect">
            <a:avLst/>
          </a:prstGeom>
        </p:spPr>
      </p:pic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33904-FCFB-4CD4-BE55-EA38EB615F9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6260D-A19E-4C9E-833C-BC6A88FCC2D3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interior_clara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-80553" y="-71450"/>
            <a:ext cx="9305106" cy="7000900"/>
          </a:xfrm>
          <a:prstGeom prst="rect">
            <a:avLst/>
          </a:prstGeom>
        </p:spPr>
      </p:pic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401AD-3EA3-4EAD-BA8C-1207B7BFA0F0}" type="datetimeFigureOut">
              <a:rPr lang="es-CL" smtClean="0"/>
              <a:pPr/>
              <a:t>20/05/2014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C796E-37EB-40AB-8FB0-A168F831E2F2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980728"/>
            <a:ext cx="7772400" cy="1470025"/>
          </a:xfrm>
        </p:spPr>
        <p:txBody>
          <a:bodyPr>
            <a:normAutofit/>
          </a:bodyPr>
          <a:lstStyle/>
          <a:p>
            <a:r>
              <a:rPr lang="es-CL" b="1" dirty="0" smtClean="0"/>
              <a:t>SISTEMA GASES CNCG – DNCG </a:t>
            </a:r>
            <a:endParaRPr lang="es-CL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31640" y="4509120"/>
            <a:ext cx="6400800" cy="1752600"/>
          </a:xfrm>
        </p:spPr>
        <p:txBody>
          <a:bodyPr/>
          <a:lstStyle/>
          <a:p>
            <a:r>
              <a:rPr lang="es-CL" b="1" dirty="0" smtClean="0"/>
              <a:t>MODO DE OPERACIÓN</a:t>
            </a:r>
            <a:r>
              <a:rPr lang="es-CL" sz="4800" b="1" dirty="0" smtClean="0"/>
              <a:t/>
            </a:r>
            <a:br>
              <a:rPr lang="es-CL" sz="4800" b="1" dirty="0" smtClean="0"/>
            </a:br>
            <a:r>
              <a:rPr lang="es-CL" b="1" dirty="0" smtClean="0"/>
              <a:t>PLANTA PACIFICO</a:t>
            </a:r>
            <a:endParaRPr lang="es-CL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35 CuadroTexto"/>
          <p:cNvSpPr txBox="1">
            <a:spLocks noChangeArrowheads="1"/>
          </p:cNvSpPr>
          <p:nvPr/>
        </p:nvSpPr>
        <p:spPr bwMode="auto">
          <a:xfrm>
            <a:off x="539552" y="404664"/>
            <a:ext cx="792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b="1" dirty="0">
                <a:latin typeface="Calibri" pitchFamily="34" charset="0"/>
              </a:rPr>
              <a:t>CNCG </a:t>
            </a:r>
          </a:p>
        </p:txBody>
      </p:sp>
      <p:sp>
        <p:nvSpPr>
          <p:cNvPr id="25" name="24 CuadroTexto"/>
          <p:cNvSpPr txBox="1"/>
          <p:nvPr/>
        </p:nvSpPr>
        <p:spPr>
          <a:xfrm>
            <a:off x="2339752" y="107340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/>
              <a:t>MODO DE OPERACIÓN PLANTA PACIFICO</a:t>
            </a:r>
            <a:endParaRPr lang="es-CL" b="1" dirty="0"/>
          </a:p>
        </p:txBody>
      </p:sp>
      <p:sp>
        <p:nvSpPr>
          <p:cNvPr id="27" name="36 CuadroTexto"/>
          <p:cNvSpPr txBox="1">
            <a:spLocks noChangeArrowheads="1"/>
          </p:cNvSpPr>
          <p:nvPr/>
        </p:nvSpPr>
        <p:spPr bwMode="auto">
          <a:xfrm>
            <a:off x="467544" y="3998391"/>
            <a:ext cx="792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b="1" dirty="0">
                <a:latin typeface="Calibri" pitchFamily="34" charset="0"/>
              </a:rPr>
              <a:t>DNCG </a:t>
            </a:r>
          </a:p>
        </p:txBody>
      </p:sp>
      <p:grpSp>
        <p:nvGrpSpPr>
          <p:cNvPr id="41" name="40 Grupo"/>
          <p:cNvGrpSpPr/>
          <p:nvPr/>
        </p:nvGrpSpPr>
        <p:grpSpPr>
          <a:xfrm>
            <a:off x="935633" y="4647976"/>
            <a:ext cx="6948735" cy="869256"/>
            <a:chOff x="935633" y="4143920"/>
            <a:chExt cx="6948735" cy="869256"/>
          </a:xfrm>
        </p:grpSpPr>
        <p:cxnSp>
          <p:nvCxnSpPr>
            <p:cNvPr id="26" name="25 Conector angular"/>
            <p:cNvCxnSpPr/>
            <p:nvPr/>
          </p:nvCxnSpPr>
          <p:spPr>
            <a:xfrm>
              <a:off x="3109070" y="4355951"/>
              <a:ext cx="12700" cy="474662"/>
            </a:xfrm>
            <a:prstGeom prst="bentConnector3">
              <a:avLst>
                <a:gd name="adj1" fmla="val 1800000"/>
              </a:avLst>
            </a:prstGeom>
            <a:ln w="5715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5 Rectángulo redondeado"/>
            <p:cNvSpPr>
              <a:spLocks noChangeArrowheads="1"/>
            </p:cNvSpPr>
            <p:nvPr/>
          </p:nvSpPr>
          <p:spPr bwMode="auto">
            <a:xfrm>
              <a:off x="5436096" y="4420517"/>
              <a:ext cx="2448272" cy="371475"/>
            </a:xfrm>
            <a:prstGeom prst="roundRect">
              <a:avLst>
                <a:gd name="adj" fmla="val 16667"/>
              </a:avLst>
            </a:prstGeom>
            <a:solidFill>
              <a:srgbClr val="99FF66"/>
            </a:solidFill>
            <a:ln w="9525" algn="ctr">
              <a:solidFill>
                <a:srgbClr val="46AAC5"/>
              </a:solidFill>
              <a:round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s-CL" sz="1600" b="1" dirty="0" smtClean="0">
                  <a:solidFill>
                    <a:srgbClr val="000000"/>
                  </a:solidFill>
                </a:rPr>
                <a:t>Caldera</a:t>
              </a:r>
              <a:r>
                <a:rPr lang="es-CL" sz="1600" b="1" dirty="0">
                  <a:solidFill>
                    <a:srgbClr val="000000"/>
                  </a:solidFill>
                  <a:latin typeface="+mn-lt"/>
                </a:rPr>
                <a:t> </a:t>
              </a:r>
              <a:r>
                <a:rPr lang="es-CL" sz="1600" b="1" dirty="0" smtClean="0">
                  <a:solidFill>
                    <a:srgbClr val="000000"/>
                  </a:solidFill>
                </a:rPr>
                <a:t>Recuperadora</a:t>
              </a:r>
            </a:p>
          </p:txBody>
        </p:sp>
        <p:sp>
          <p:nvSpPr>
            <p:cNvPr id="35" name="Line 69"/>
            <p:cNvSpPr>
              <a:spLocks noChangeShapeType="1"/>
            </p:cNvSpPr>
            <p:nvPr/>
          </p:nvSpPr>
          <p:spPr bwMode="auto">
            <a:xfrm flipV="1">
              <a:off x="3310682" y="4575967"/>
              <a:ext cx="1981398" cy="699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36" name="2 Rectángulo redondeado"/>
            <p:cNvSpPr>
              <a:spLocks noChangeArrowheads="1"/>
            </p:cNvSpPr>
            <p:nvPr/>
          </p:nvSpPr>
          <p:spPr bwMode="auto">
            <a:xfrm>
              <a:off x="935633" y="4143920"/>
              <a:ext cx="2268215" cy="360040"/>
            </a:xfrm>
            <a:prstGeom prst="roundRect">
              <a:avLst>
                <a:gd name="adj" fmla="val 16667"/>
              </a:avLst>
            </a:prstGeom>
            <a:solidFill>
              <a:srgbClr val="99FF66"/>
            </a:solidFill>
            <a:ln w="9525" algn="ctr">
              <a:solidFill>
                <a:srgbClr val="46AAC5"/>
              </a:solidFill>
              <a:round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s-CL" sz="1600" b="1" dirty="0" smtClean="0">
                  <a:solidFill>
                    <a:srgbClr val="000000"/>
                  </a:solidFill>
                </a:rPr>
                <a:t>Fibra</a:t>
              </a:r>
            </a:p>
          </p:txBody>
        </p:sp>
        <p:sp>
          <p:nvSpPr>
            <p:cNvPr id="37" name="2 Rectángulo redondeado"/>
            <p:cNvSpPr>
              <a:spLocks noChangeArrowheads="1"/>
            </p:cNvSpPr>
            <p:nvPr/>
          </p:nvSpPr>
          <p:spPr bwMode="auto">
            <a:xfrm>
              <a:off x="935633" y="4641701"/>
              <a:ext cx="2268215" cy="371475"/>
            </a:xfrm>
            <a:prstGeom prst="roundRect">
              <a:avLst>
                <a:gd name="adj" fmla="val 16667"/>
              </a:avLst>
            </a:prstGeom>
            <a:solidFill>
              <a:srgbClr val="99FF66"/>
            </a:solidFill>
            <a:ln w="9525" algn="ctr">
              <a:solidFill>
                <a:srgbClr val="46AAC5"/>
              </a:solidFill>
              <a:round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s-CL" sz="1600" b="1" dirty="0" smtClean="0">
                  <a:solidFill>
                    <a:srgbClr val="000000"/>
                  </a:solidFill>
                </a:rPr>
                <a:t>Evaporadores</a:t>
              </a:r>
            </a:p>
          </p:txBody>
        </p:sp>
        <p:sp>
          <p:nvSpPr>
            <p:cNvPr id="38" name="11 CuadroTexto"/>
            <p:cNvSpPr txBox="1">
              <a:spLocks noChangeArrowheads="1"/>
            </p:cNvSpPr>
            <p:nvPr/>
          </p:nvSpPr>
          <p:spPr bwMode="auto">
            <a:xfrm>
              <a:off x="3419872" y="4149080"/>
              <a:ext cx="158896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1600" dirty="0" smtClean="0">
                  <a:latin typeface="Calibri" pitchFamily="34" charset="0"/>
                </a:rPr>
                <a:t>Equipo </a:t>
              </a:r>
              <a:r>
                <a:rPr lang="es-CL" sz="1600" dirty="0" smtClean="0">
                  <a:latin typeface="Calibri" pitchFamily="34" charset="0"/>
                </a:rPr>
                <a:t>Dedicado</a:t>
              </a:r>
              <a:endParaRPr lang="es-CL" sz="2000" dirty="0">
                <a:latin typeface="Calibri" pitchFamily="34" charset="0"/>
              </a:endParaRPr>
            </a:p>
          </p:txBody>
        </p:sp>
      </p:grpSp>
      <p:grpSp>
        <p:nvGrpSpPr>
          <p:cNvPr id="56" name="55 Grupo"/>
          <p:cNvGrpSpPr/>
          <p:nvPr/>
        </p:nvGrpSpPr>
        <p:grpSpPr>
          <a:xfrm>
            <a:off x="1326232" y="897285"/>
            <a:ext cx="6414120" cy="2891755"/>
            <a:chOff x="1326232" y="897285"/>
            <a:chExt cx="6414120" cy="2891755"/>
          </a:xfrm>
        </p:grpSpPr>
        <p:sp>
          <p:nvSpPr>
            <p:cNvPr id="4" name="3 Rectángulo redondeado"/>
            <p:cNvSpPr/>
            <p:nvPr/>
          </p:nvSpPr>
          <p:spPr>
            <a:xfrm>
              <a:off x="5220072" y="1113309"/>
              <a:ext cx="2304256" cy="37147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L" sz="1600" b="1" dirty="0" smtClean="0">
                  <a:solidFill>
                    <a:srgbClr val="000000"/>
                  </a:solidFill>
                </a:rPr>
                <a:t>Incinerador Dedicado</a:t>
              </a:r>
            </a:p>
          </p:txBody>
        </p:sp>
        <p:sp>
          <p:nvSpPr>
            <p:cNvPr id="5" name="4 Rectángulo redondeado"/>
            <p:cNvSpPr/>
            <p:nvPr/>
          </p:nvSpPr>
          <p:spPr>
            <a:xfrm>
              <a:off x="5292080" y="2841501"/>
              <a:ext cx="2448272" cy="37147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1600" b="1" dirty="0" smtClean="0"/>
                <a:t>Incinerador  Respaldo</a:t>
              </a:r>
              <a:endParaRPr lang="es-CL" sz="1600" b="1" dirty="0"/>
            </a:p>
          </p:txBody>
        </p:sp>
        <p:sp>
          <p:nvSpPr>
            <p:cNvPr id="7" name="11 CuadroTexto"/>
            <p:cNvSpPr txBox="1">
              <a:spLocks noChangeArrowheads="1"/>
            </p:cNvSpPr>
            <p:nvPr/>
          </p:nvSpPr>
          <p:spPr bwMode="auto">
            <a:xfrm>
              <a:off x="3923928" y="2697485"/>
              <a:ext cx="116371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1600" dirty="0" smtClean="0">
                  <a:latin typeface="Calibri" pitchFamily="34" charset="0"/>
                </a:rPr>
                <a:t>2° </a:t>
              </a:r>
              <a:r>
                <a:rPr lang="es-CL" sz="1600" dirty="0">
                  <a:latin typeface="Calibri" pitchFamily="34" charset="0"/>
                </a:rPr>
                <a:t>Respaldo</a:t>
              </a:r>
              <a:endParaRPr lang="es-CL" sz="2000" dirty="0">
                <a:latin typeface="Calibri" pitchFamily="34" charset="0"/>
              </a:endParaRPr>
            </a:p>
          </p:txBody>
        </p:sp>
        <p:cxnSp>
          <p:nvCxnSpPr>
            <p:cNvPr id="10" name="9 Conector angular"/>
            <p:cNvCxnSpPr/>
            <p:nvPr/>
          </p:nvCxnSpPr>
          <p:spPr>
            <a:xfrm>
              <a:off x="3059832" y="1113308"/>
              <a:ext cx="14288" cy="504000"/>
            </a:xfrm>
            <a:prstGeom prst="bentConnector3">
              <a:avLst>
                <a:gd name="adj1" fmla="val 1800000"/>
              </a:avLst>
            </a:prstGeom>
            <a:ln w="5715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Conector recto de flecha"/>
            <p:cNvCxnSpPr>
              <a:endCxn id="5" idx="1"/>
            </p:cNvCxnSpPr>
            <p:nvPr/>
          </p:nvCxnSpPr>
          <p:spPr>
            <a:xfrm flipV="1">
              <a:off x="3923928" y="3027239"/>
              <a:ext cx="1368152" cy="30286"/>
            </a:xfrm>
            <a:prstGeom prst="straightConnector1">
              <a:avLst/>
            </a:prstGeom>
            <a:ln w="38100">
              <a:solidFill>
                <a:srgbClr val="FFC000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Line 70"/>
            <p:cNvSpPr>
              <a:spLocks noChangeShapeType="1"/>
            </p:cNvSpPr>
            <p:nvPr/>
          </p:nvSpPr>
          <p:spPr bwMode="auto">
            <a:xfrm flipV="1">
              <a:off x="3923928" y="1329333"/>
              <a:ext cx="129614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18" name="2 Rectángulo redondeado"/>
            <p:cNvSpPr/>
            <p:nvPr/>
          </p:nvSpPr>
          <p:spPr>
            <a:xfrm>
              <a:off x="1326232" y="1401341"/>
              <a:ext cx="1728787" cy="37147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L" sz="1600" b="1" dirty="0" smtClean="0">
                  <a:solidFill>
                    <a:srgbClr val="000000"/>
                  </a:solidFill>
                </a:rPr>
                <a:t>Digestor</a:t>
              </a:r>
              <a:endParaRPr lang="es-CL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19" name="2 Rectángulo redondeado"/>
            <p:cNvSpPr/>
            <p:nvPr/>
          </p:nvSpPr>
          <p:spPr>
            <a:xfrm>
              <a:off x="1326232" y="1893466"/>
              <a:ext cx="1728787" cy="37147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L" sz="1600" b="1" dirty="0" err="1" smtClean="0">
                  <a:solidFill>
                    <a:srgbClr val="000000"/>
                  </a:solidFill>
                </a:rPr>
                <a:t>Tk</a:t>
              </a:r>
              <a:r>
                <a:rPr lang="es-CL" sz="1600" b="1" dirty="0" smtClean="0">
                  <a:solidFill>
                    <a:srgbClr val="000000"/>
                  </a:solidFill>
                </a:rPr>
                <a:t> Condensado C</a:t>
              </a:r>
              <a:endParaRPr lang="es-CL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11 CuadroTexto"/>
            <p:cNvSpPr txBox="1">
              <a:spLocks noChangeArrowheads="1"/>
            </p:cNvSpPr>
            <p:nvPr/>
          </p:nvSpPr>
          <p:spPr bwMode="auto">
            <a:xfrm>
              <a:off x="3707904" y="969293"/>
              <a:ext cx="158896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1600" dirty="0" smtClean="0">
                  <a:latin typeface="Calibri" pitchFamily="34" charset="0"/>
                </a:rPr>
                <a:t>Equipo Dedicado</a:t>
              </a:r>
              <a:endParaRPr lang="es-CL" sz="2000" dirty="0">
                <a:latin typeface="Calibri" pitchFamily="34" charset="0"/>
              </a:endParaRPr>
            </a:p>
          </p:txBody>
        </p:sp>
        <p:cxnSp>
          <p:nvCxnSpPr>
            <p:cNvPr id="22" name="21 Conector recto"/>
            <p:cNvCxnSpPr/>
            <p:nvPr/>
          </p:nvCxnSpPr>
          <p:spPr>
            <a:xfrm>
              <a:off x="3923928" y="1833389"/>
              <a:ext cx="0" cy="1224136"/>
            </a:xfrm>
            <a:prstGeom prst="line">
              <a:avLst/>
            </a:prstGeom>
            <a:ln w="38100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22 Rectángulo redondeado"/>
            <p:cNvSpPr/>
            <p:nvPr/>
          </p:nvSpPr>
          <p:spPr>
            <a:xfrm>
              <a:off x="5292080" y="2049413"/>
              <a:ext cx="2020888" cy="37147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L" sz="1600" b="1" dirty="0" smtClean="0">
                  <a:solidFill>
                    <a:srgbClr val="000000"/>
                  </a:solidFill>
                </a:rPr>
                <a:t>Horno de Cal</a:t>
              </a:r>
            </a:p>
          </p:txBody>
        </p:sp>
        <p:sp>
          <p:nvSpPr>
            <p:cNvPr id="28" name="11 CuadroTexto"/>
            <p:cNvSpPr txBox="1">
              <a:spLocks noChangeArrowheads="1"/>
            </p:cNvSpPr>
            <p:nvPr/>
          </p:nvSpPr>
          <p:spPr bwMode="auto">
            <a:xfrm>
              <a:off x="3923928" y="1905397"/>
              <a:ext cx="116371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1600" dirty="0" smtClean="0">
                  <a:latin typeface="Calibri" pitchFamily="34" charset="0"/>
                </a:rPr>
                <a:t>1° Respaldo</a:t>
              </a:r>
              <a:endParaRPr lang="es-CL" sz="2000" dirty="0">
                <a:latin typeface="Calibri" pitchFamily="34" charset="0"/>
              </a:endParaRPr>
            </a:p>
          </p:txBody>
        </p:sp>
        <p:cxnSp>
          <p:nvCxnSpPr>
            <p:cNvPr id="42" name="41 Conector recto"/>
            <p:cNvCxnSpPr/>
            <p:nvPr/>
          </p:nvCxnSpPr>
          <p:spPr>
            <a:xfrm>
              <a:off x="3923928" y="1329333"/>
              <a:ext cx="0" cy="504056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Conector recto"/>
            <p:cNvCxnSpPr/>
            <p:nvPr/>
          </p:nvCxnSpPr>
          <p:spPr>
            <a:xfrm flipH="1">
              <a:off x="3347864" y="1833389"/>
              <a:ext cx="576064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31 Conector recto de flecha"/>
            <p:cNvCxnSpPr>
              <a:endCxn id="23" idx="1"/>
            </p:cNvCxnSpPr>
            <p:nvPr/>
          </p:nvCxnSpPr>
          <p:spPr>
            <a:xfrm flipV="1">
              <a:off x="3995936" y="2235151"/>
              <a:ext cx="1296144" cy="30286"/>
            </a:xfrm>
            <a:prstGeom prst="straightConnector1">
              <a:avLst/>
            </a:prstGeom>
            <a:ln w="38100">
              <a:solidFill>
                <a:srgbClr val="FFC000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2 Rectángulo redondeado"/>
            <p:cNvSpPr/>
            <p:nvPr/>
          </p:nvSpPr>
          <p:spPr>
            <a:xfrm>
              <a:off x="1331640" y="2409453"/>
              <a:ext cx="1728787" cy="37147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L" sz="1600" b="1" dirty="0" smtClean="0">
                  <a:solidFill>
                    <a:srgbClr val="000000"/>
                  </a:solidFill>
                </a:rPr>
                <a:t>Stripper</a:t>
              </a:r>
            </a:p>
          </p:txBody>
        </p:sp>
        <p:sp>
          <p:nvSpPr>
            <p:cNvPr id="43" name="2 Rectángulo redondeado"/>
            <p:cNvSpPr/>
            <p:nvPr/>
          </p:nvSpPr>
          <p:spPr>
            <a:xfrm>
              <a:off x="1331640" y="2913509"/>
              <a:ext cx="1728787" cy="37147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L" sz="1600" b="1" dirty="0" err="1" smtClean="0">
                  <a:solidFill>
                    <a:srgbClr val="000000"/>
                  </a:solidFill>
                </a:rPr>
                <a:t>Tk</a:t>
              </a:r>
              <a:r>
                <a:rPr lang="es-CL" sz="1600" b="1" dirty="0" smtClean="0">
                  <a:solidFill>
                    <a:srgbClr val="000000"/>
                  </a:solidFill>
                </a:rPr>
                <a:t> Trementina</a:t>
              </a:r>
            </a:p>
          </p:txBody>
        </p:sp>
        <p:sp>
          <p:nvSpPr>
            <p:cNvPr id="45" name="2 Rectángulo redondeado"/>
            <p:cNvSpPr/>
            <p:nvPr/>
          </p:nvSpPr>
          <p:spPr>
            <a:xfrm>
              <a:off x="1331640" y="897285"/>
              <a:ext cx="1728787" cy="37147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L" sz="1600" b="1" dirty="0">
                  <a:solidFill>
                    <a:srgbClr val="000000"/>
                  </a:solidFill>
                </a:rPr>
                <a:t>Evaporadores</a:t>
              </a:r>
            </a:p>
          </p:txBody>
        </p:sp>
        <p:sp>
          <p:nvSpPr>
            <p:cNvPr id="46" name="2 Rectángulo redondeado"/>
            <p:cNvSpPr/>
            <p:nvPr/>
          </p:nvSpPr>
          <p:spPr>
            <a:xfrm>
              <a:off x="1331640" y="3417565"/>
              <a:ext cx="1728787" cy="37147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CL" sz="1600" b="1" dirty="0" err="1" smtClean="0">
                  <a:solidFill>
                    <a:srgbClr val="000000"/>
                  </a:solidFill>
                </a:rPr>
                <a:t>Tk</a:t>
              </a:r>
              <a:r>
                <a:rPr lang="es-CL" sz="1600" b="1" dirty="0" smtClean="0">
                  <a:solidFill>
                    <a:srgbClr val="000000"/>
                  </a:solidFill>
                </a:rPr>
                <a:t> Metanol</a:t>
              </a:r>
            </a:p>
          </p:txBody>
        </p:sp>
        <p:cxnSp>
          <p:nvCxnSpPr>
            <p:cNvPr id="47" name="46 Conector angular"/>
            <p:cNvCxnSpPr/>
            <p:nvPr/>
          </p:nvCxnSpPr>
          <p:spPr>
            <a:xfrm>
              <a:off x="3059832" y="1617364"/>
              <a:ext cx="14288" cy="504000"/>
            </a:xfrm>
            <a:prstGeom prst="bentConnector3">
              <a:avLst>
                <a:gd name="adj1" fmla="val 1800000"/>
              </a:avLst>
            </a:prstGeom>
            <a:ln w="5715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47 Conector angular"/>
            <p:cNvCxnSpPr/>
            <p:nvPr/>
          </p:nvCxnSpPr>
          <p:spPr>
            <a:xfrm>
              <a:off x="3059832" y="2107565"/>
              <a:ext cx="14288" cy="504000"/>
            </a:xfrm>
            <a:prstGeom prst="bentConnector3">
              <a:avLst>
                <a:gd name="adj1" fmla="val 1800000"/>
              </a:avLst>
            </a:prstGeom>
            <a:ln w="5715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53 Conector angular"/>
            <p:cNvCxnSpPr/>
            <p:nvPr/>
          </p:nvCxnSpPr>
          <p:spPr>
            <a:xfrm>
              <a:off x="3059832" y="2620011"/>
              <a:ext cx="14288" cy="504000"/>
            </a:xfrm>
            <a:prstGeom prst="bentConnector3">
              <a:avLst>
                <a:gd name="adj1" fmla="val 1800000"/>
              </a:avLst>
            </a:prstGeom>
            <a:ln w="5715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54 Conector angular"/>
            <p:cNvCxnSpPr/>
            <p:nvPr/>
          </p:nvCxnSpPr>
          <p:spPr>
            <a:xfrm>
              <a:off x="3059832" y="3129533"/>
              <a:ext cx="14288" cy="504000"/>
            </a:xfrm>
            <a:prstGeom prst="bentConnector3">
              <a:avLst>
                <a:gd name="adj1" fmla="val 1800000"/>
              </a:avLst>
            </a:prstGeom>
            <a:ln w="5715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46</Words>
  <Application>Microsoft Office PowerPoint</Application>
  <PresentationFormat>Presentación en pantalla 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2</vt:i4>
      </vt:variant>
    </vt:vector>
  </HeadingPairs>
  <TitlesOfParts>
    <vt:vector size="4" baseType="lpstr">
      <vt:lpstr>Tema de Office</vt:lpstr>
      <vt:lpstr>Diseño personalizado</vt:lpstr>
      <vt:lpstr>SISTEMA GASES CNCG – DNCG </vt:lpstr>
      <vt:lpstr>Diapositiva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Jorkes</dc:creator>
  <cp:lastModifiedBy>lberoiza</cp:lastModifiedBy>
  <cp:revision>17</cp:revision>
  <dcterms:created xsi:type="dcterms:W3CDTF">2014-03-18T21:15:19Z</dcterms:created>
  <dcterms:modified xsi:type="dcterms:W3CDTF">2014-05-20T14:37:59Z</dcterms:modified>
</cp:coreProperties>
</file>