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1F7C4-55DE-49F2-B617-CE3BDC0A1FF5}" type="datetimeFigureOut">
              <a:rPr lang="es-CL" smtClean="0"/>
              <a:t>04-11-2014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EF74-4F4C-490E-975E-C0E492A1162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43009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1F7C4-55DE-49F2-B617-CE3BDC0A1FF5}" type="datetimeFigureOut">
              <a:rPr lang="es-CL" smtClean="0"/>
              <a:t>04-11-2014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EF74-4F4C-490E-975E-C0E492A1162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21228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1F7C4-55DE-49F2-B617-CE3BDC0A1FF5}" type="datetimeFigureOut">
              <a:rPr lang="es-CL" smtClean="0"/>
              <a:t>04-11-2014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EF74-4F4C-490E-975E-C0E492A1162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91861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1F7C4-55DE-49F2-B617-CE3BDC0A1FF5}" type="datetimeFigureOut">
              <a:rPr lang="es-CL" smtClean="0"/>
              <a:t>04-11-2014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EF74-4F4C-490E-975E-C0E492A1162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13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1F7C4-55DE-49F2-B617-CE3BDC0A1FF5}" type="datetimeFigureOut">
              <a:rPr lang="es-CL" smtClean="0"/>
              <a:t>04-11-2014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EF74-4F4C-490E-975E-C0E492A1162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46142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1F7C4-55DE-49F2-B617-CE3BDC0A1FF5}" type="datetimeFigureOut">
              <a:rPr lang="es-CL" smtClean="0"/>
              <a:t>04-11-2014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EF74-4F4C-490E-975E-C0E492A1162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67504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1F7C4-55DE-49F2-B617-CE3BDC0A1FF5}" type="datetimeFigureOut">
              <a:rPr lang="es-CL" smtClean="0"/>
              <a:t>04-11-2014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EF74-4F4C-490E-975E-C0E492A1162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83351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1F7C4-55DE-49F2-B617-CE3BDC0A1FF5}" type="datetimeFigureOut">
              <a:rPr lang="es-CL" smtClean="0"/>
              <a:t>04-11-2014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EF74-4F4C-490E-975E-C0E492A1162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32211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1F7C4-55DE-49F2-B617-CE3BDC0A1FF5}" type="datetimeFigureOut">
              <a:rPr lang="es-CL" smtClean="0"/>
              <a:t>04-11-2014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EF74-4F4C-490E-975E-C0E492A1162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58501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1F7C4-55DE-49F2-B617-CE3BDC0A1FF5}" type="datetimeFigureOut">
              <a:rPr lang="es-CL" smtClean="0"/>
              <a:t>04-11-2014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EF74-4F4C-490E-975E-C0E492A1162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14737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1F7C4-55DE-49F2-B617-CE3BDC0A1FF5}" type="datetimeFigureOut">
              <a:rPr lang="es-CL" smtClean="0"/>
              <a:t>04-11-2014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EF74-4F4C-490E-975E-C0E492A1162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86231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1F7C4-55DE-49F2-B617-CE3BDC0A1FF5}" type="datetimeFigureOut">
              <a:rPr lang="es-CL" smtClean="0"/>
              <a:t>04-11-2014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FEF74-4F4C-490E-975E-C0E492A1162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96339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44000" cy="5883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906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252519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7519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252520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7013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624" y="260648"/>
            <a:ext cx="9174623" cy="6408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9126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19" y="332656"/>
            <a:ext cx="9252520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7340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32656"/>
            <a:ext cx="9433047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60700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Presentación en pantalla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Alfaro E. Nadya</dc:creator>
  <cp:lastModifiedBy>Alfaro E. Nadya</cp:lastModifiedBy>
  <cp:revision>2</cp:revision>
  <dcterms:created xsi:type="dcterms:W3CDTF">2014-11-04T13:36:02Z</dcterms:created>
  <dcterms:modified xsi:type="dcterms:W3CDTF">2014-11-04T15:58:13Z</dcterms:modified>
</cp:coreProperties>
</file>