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7" r:id="rId4"/>
    <p:sldId id="268" r:id="rId5"/>
    <p:sldId id="269" r:id="rId6"/>
    <p:sldId id="270" r:id="rId7"/>
    <p:sldId id="271" r:id="rId8"/>
    <p:sldId id="272" r:id="rId9"/>
    <p:sldId id="273" r:id="rId10"/>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434" autoAdjust="0"/>
  </p:normalViewPr>
  <p:slideViewPr>
    <p:cSldViewPr snapToGrid="0">
      <p:cViewPr>
        <p:scale>
          <a:sx n="66" d="100"/>
          <a:sy n="66" d="100"/>
        </p:scale>
        <p:origin x="900"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347955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2921630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311213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32302648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49033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smtClean="0"/>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10250328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3681061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3038780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946765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04E671BF-2303-4BE0-ABA2-DBE602C8ACE6}" type="datetimeFigureOut">
              <a:rPr lang="es-CL" smtClean="0"/>
              <a:t>07-02-2017</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739976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04E671BF-2303-4BE0-ABA2-DBE602C8ACE6}" type="datetimeFigureOut">
              <a:rPr lang="es-CL" smtClean="0"/>
              <a:t>07-02-2017</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1380834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04E671BF-2303-4BE0-ABA2-DBE602C8ACE6}" type="datetimeFigureOut">
              <a:rPr lang="es-CL" smtClean="0"/>
              <a:t>07-02-2017</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1931576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04E671BF-2303-4BE0-ABA2-DBE602C8ACE6}" type="datetimeFigureOut">
              <a:rPr lang="es-CL" smtClean="0"/>
              <a:t>07-02-2017</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195828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E671BF-2303-4BE0-ABA2-DBE602C8ACE6}" type="datetimeFigureOut">
              <a:rPr lang="es-CL" smtClean="0"/>
              <a:t>07-02-2017</a:t>
            </a:fld>
            <a:endParaRPr lang="es-CL"/>
          </a:p>
        </p:txBody>
      </p:sp>
      <p:sp>
        <p:nvSpPr>
          <p:cNvPr id="3" name="Footer Placeholder 2"/>
          <p:cNvSpPr>
            <a:spLocks noGrp="1"/>
          </p:cNvSpPr>
          <p:nvPr>
            <p:ph type="ftr" sz="quarter" idx="11"/>
          </p:nvPr>
        </p:nvSpPr>
        <p:spPr/>
        <p:txBody>
          <a:bodyPr/>
          <a:lstStyle/>
          <a:p>
            <a:endParaRPr lang="es-CL"/>
          </a:p>
        </p:txBody>
      </p:sp>
      <p:sp>
        <p:nvSpPr>
          <p:cNvPr id="4" name="Slide Number Placeholder 3"/>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936579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04E671BF-2303-4BE0-ABA2-DBE602C8ACE6}" type="datetimeFigureOut">
              <a:rPr lang="es-CL" smtClean="0"/>
              <a:t>07-02-2017</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277866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04E671BF-2303-4BE0-ABA2-DBE602C8ACE6}" type="datetimeFigureOut">
              <a:rPr lang="es-CL" smtClean="0"/>
              <a:t>07-02-2017</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0B520F31-5288-4E01-BF64-6BC24759CC63}" type="slidenum">
              <a:rPr lang="es-CL" smtClean="0"/>
              <a:t>‹Nº›</a:t>
            </a:fld>
            <a:endParaRPr lang="es-CL"/>
          </a:p>
        </p:txBody>
      </p:sp>
    </p:spTree>
    <p:extLst>
      <p:ext uri="{BB962C8B-B14F-4D97-AF65-F5344CB8AC3E}">
        <p14:creationId xmlns:p14="http://schemas.microsoft.com/office/powerpoint/2010/main" val="3145751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4E671BF-2303-4BE0-ABA2-DBE602C8ACE6}" type="datetimeFigureOut">
              <a:rPr lang="es-CL" smtClean="0"/>
              <a:t>07-02-2017</a:t>
            </a:fld>
            <a:endParaRPr lang="es-C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B520F31-5288-4E01-BF64-6BC24759CC63}" type="slidenum">
              <a:rPr lang="es-CL" smtClean="0"/>
              <a:t>‹Nº›</a:t>
            </a:fld>
            <a:endParaRPr lang="es-CL"/>
          </a:p>
        </p:txBody>
      </p:sp>
    </p:spTree>
    <p:extLst>
      <p:ext uri="{BB962C8B-B14F-4D97-AF65-F5344CB8AC3E}">
        <p14:creationId xmlns:p14="http://schemas.microsoft.com/office/powerpoint/2010/main" val="2073579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1520715" y="2849830"/>
            <a:ext cx="7766936" cy="1096899"/>
          </a:xfrm>
        </p:spPr>
        <p:txBody>
          <a:bodyPr>
            <a:noAutofit/>
          </a:bodyPr>
          <a:lstStyle/>
          <a:p>
            <a:pPr algn="ctr"/>
            <a:r>
              <a:rPr lang="es-CL" sz="3600" dirty="0">
                <a:solidFill>
                  <a:schemeClr val="accent1"/>
                </a:solidFill>
                <a:latin typeface="+mj-lt"/>
                <a:ea typeface="+mj-ea"/>
                <a:cs typeface="+mj-cs"/>
              </a:rPr>
              <a:t>PROYECTO </a:t>
            </a:r>
          </a:p>
          <a:p>
            <a:r>
              <a:rPr lang="es-CL" sz="3600" dirty="0">
                <a:solidFill>
                  <a:schemeClr val="accent1"/>
                </a:solidFill>
                <a:latin typeface="+mj-lt"/>
                <a:ea typeface="+mj-ea"/>
                <a:cs typeface="+mj-cs"/>
              </a:rPr>
              <a:t>MINUTO VERDE </a:t>
            </a:r>
            <a:endParaRPr lang="es-CL" sz="3600" dirty="0">
              <a:solidFill>
                <a:schemeClr val="accent1"/>
              </a:solidFill>
              <a:latin typeface="+mj-lt"/>
              <a:ea typeface="+mj-ea"/>
              <a:cs typeface="+mj-cs"/>
            </a:endParaRPr>
          </a:p>
        </p:txBody>
      </p:sp>
    </p:spTree>
    <p:extLst>
      <p:ext uri="{BB962C8B-B14F-4D97-AF65-F5344CB8AC3E}">
        <p14:creationId xmlns:p14="http://schemas.microsoft.com/office/powerpoint/2010/main" val="1264799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txBox="1">
            <a:spLocks/>
          </p:cNvSpPr>
          <p:nvPr/>
        </p:nvSpPr>
        <p:spPr>
          <a:xfrm>
            <a:off x="579788" y="614370"/>
            <a:ext cx="9942252" cy="1646302"/>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s-CL" dirty="0"/>
          </a:p>
        </p:txBody>
      </p:sp>
      <p:sp>
        <p:nvSpPr>
          <p:cNvPr id="2" name="Marcador de contenido 1"/>
          <p:cNvSpPr>
            <a:spLocks noGrp="1"/>
          </p:cNvSpPr>
          <p:nvPr>
            <p:ph idx="1"/>
          </p:nvPr>
        </p:nvSpPr>
        <p:spPr>
          <a:xfrm>
            <a:off x="895698" y="320285"/>
            <a:ext cx="8596668" cy="3880773"/>
          </a:xfrm>
        </p:spPr>
        <p:txBody>
          <a:bodyPr/>
          <a:lstStyle/>
          <a:p>
            <a:pPr marL="0" indent="0" algn="ctr">
              <a:buNone/>
            </a:pPr>
            <a:r>
              <a:rPr lang="es-CL" sz="3600" dirty="0">
                <a:solidFill>
                  <a:schemeClr val="accent1"/>
                </a:solidFill>
                <a:latin typeface="+mj-lt"/>
                <a:ea typeface="+mj-ea"/>
                <a:cs typeface="+mj-cs"/>
              </a:rPr>
              <a:t>PROYECTO “MINUTO VERDE”</a:t>
            </a:r>
          </a:p>
          <a:p>
            <a:pPr marL="0" indent="0" algn="ctr">
              <a:buNone/>
            </a:pPr>
            <a:endParaRPr lang="es-CL" dirty="0"/>
          </a:p>
          <a:p>
            <a:pPr marL="0" indent="0" algn="just">
              <a:buNone/>
            </a:pPr>
            <a:r>
              <a:rPr lang="es-CL" dirty="0" smtClean="0"/>
              <a:t>	Proyecto que nace de la  necesidad de la utilización de agua generada  del proceso de congelación de alimentos de diversas variedades.</a:t>
            </a:r>
          </a:p>
          <a:p>
            <a:pPr marL="0" indent="0" algn="just">
              <a:buNone/>
            </a:pPr>
            <a:endParaRPr lang="es-CL" dirty="0" smtClean="0"/>
          </a:p>
          <a:p>
            <a:pPr marL="0" indent="0" algn="just">
              <a:buNone/>
            </a:pPr>
            <a:r>
              <a:rPr lang="es-CL" dirty="0"/>
              <a:t>	</a:t>
            </a:r>
            <a:r>
              <a:rPr lang="es-CL" dirty="0" smtClean="0"/>
              <a:t>Proyecto ambiental que se realizara  en las dependencias de la empresa mandante minuto verde ubicada  en la comuna de San Fernando en la Región de O'Higgins.</a:t>
            </a:r>
          </a:p>
          <a:p>
            <a:pPr marL="0" indent="0" algn="just">
              <a:buNone/>
            </a:pPr>
            <a:endParaRPr lang="es-CL" dirty="0"/>
          </a:p>
        </p:txBody>
      </p:sp>
      <p:pic>
        <p:nvPicPr>
          <p:cNvPr id="8" name="Imagen 7"/>
          <p:cNvPicPr>
            <a:picLocks noChangeAspect="1"/>
          </p:cNvPicPr>
          <p:nvPr/>
        </p:nvPicPr>
        <p:blipFill rotWithShape="1">
          <a:blip r:embed="rId2"/>
          <a:srcRect l="15218" t="26248" r="55640" b="24154"/>
          <a:stretch/>
        </p:blipFill>
        <p:spPr>
          <a:xfrm>
            <a:off x="2429988" y="3520407"/>
            <a:ext cx="6241852" cy="3083325"/>
          </a:xfrm>
          <a:prstGeom prst="rect">
            <a:avLst/>
          </a:prstGeom>
        </p:spPr>
      </p:pic>
    </p:spTree>
    <p:extLst>
      <p:ext uri="{BB962C8B-B14F-4D97-AF65-F5344CB8AC3E}">
        <p14:creationId xmlns:p14="http://schemas.microsoft.com/office/powerpoint/2010/main" val="42795258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963937" y="713927"/>
            <a:ext cx="8596668" cy="3880773"/>
          </a:xfrm>
        </p:spPr>
        <p:txBody>
          <a:bodyPr/>
          <a:lstStyle/>
          <a:p>
            <a:pPr marL="0" indent="0" algn="ctr">
              <a:buNone/>
            </a:pPr>
            <a:r>
              <a:rPr lang="es-CL" sz="3600" dirty="0">
                <a:solidFill>
                  <a:schemeClr val="accent1"/>
                </a:solidFill>
                <a:latin typeface="+mj-lt"/>
                <a:ea typeface="+mj-ea"/>
                <a:cs typeface="+mj-cs"/>
              </a:rPr>
              <a:t>ETAPAS DE PROYECTO  </a:t>
            </a:r>
          </a:p>
          <a:p>
            <a:pPr marL="0" indent="0" algn="ctr">
              <a:buNone/>
            </a:pPr>
            <a:endParaRPr lang="es-CL" dirty="0" smtClean="0"/>
          </a:p>
          <a:p>
            <a:pPr marL="0" indent="0" algn="ctr">
              <a:buNone/>
            </a:pPr>
            <a:endParaRPr lang="es-CL" dirty="0"/>
          </a:p>
          <a:p>
            <a:pPr marL="0" indent="0" algn="just">
              <a:buNone/>
            </a:pPr>
            <a:r>
              <a:rPr lang="es-CL" dirty="0" smtClean="0"/>
              <a:t>Las etapas de proyecto  corresponden  a diferentes ítem los  cuales se detallan:</a:t>
            </a:r>
          </a:p>
          <a:p>
            <a:pPr marL="0" indent="0" algn="just">
              <a:buNone/>
            </a:pPr>
            <a:endParaRPr lang="es-CL" dirty="0"/>
          </a:p>
          <a:p>
            <a:pPr marL="0" indent="0" algn="just">
              <a:buNone/>
            </a:pPr>
            <a:r>
              <a:rPr lang="es-CL" dirty="0" smtClean="0"/>
              <a:t>1.- Generación de sistema de riego jardín </a:t>
            </a:r>
          </a:p>
          <a:p>
            <a:pPr marL="0" indent="0" algn="just">
              <a:buNone/>
            </a:pPr>
            <a:r>
              <a:rPr lang="es-CL" dirty="0" smtClean="0"/>
              <a:t>2.- Generación de sistema de riego Forestal</a:t>
            </a:r>
          </a:p>
          <a:p>
            <a:pPr marL="0" indent="0" algn="just">
              <a:buNone/>
            </a:pPr>
            <a:r>
              <a:rPr lang="es-CL" dirty="0" smtClean="0"/>
              <a:t>3.- Generación de Plantación Forestal</a:t>
            </a:r>
          </a:p>
          <a:p>
            <a:pPr marL="0" indent="0" algn="just">
              <a:buNone/>
            </a:pPr>
            <a:r>
              <a:rPr lang="es-CL" dirty="0" smtClean="0"/>
              <a:t>4.- Generación de Informe de consumo de agua </a:t>
            </a:r>
            <a:endParaRPr lang="es-CL" dirty="0"/>
          </a:p>
        </p:txBody>
      </p:sp>
    </p:spTree>
    <p:extLst>
      <p:ext uri="{BB962C8B-B14F-4D97-AF65-F5344CB8AC3E}">
        <p14:creationId xmlns:p14="http://schemas.microsoft.com/office/powerpoint/2010/main" val="339983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a:t>Generación de </a:t>
            </a:r>
            <a:r>
              <a:rPr lang="es-CL" dirty="0" smtClean="0"/>
              <a:t>sistemas </a:t>
            </a:r>
            <a:r>
              <a:rPr lang="es-CL" dirty="0"/>
              <a:t>de riego</a:t>
            </a:r>
            <a:br>
              <a:rPr lang="es-CL" dirty="0"/>
            </a:br>
            <a:endParaRPr lang="es-CL" dirty="0"/>
          </a:p>
        </p:txBody>
      </p:sp>
      <p:sp>
        <p:nvSpPr>
          <p:cNvPr id="3" name="Marcador de contenido 2"/>
          <p:cNvSpPr>
            <a:spLocks noGrp="1"/>
          </p:cNvSpPr>
          <p:nvPr>
            <p:ph idx="1"/>
          </p:nvPr>
        </p:nvSpPr>
        <p:spPr>
          <a:xfrm>
            <a:off x="882050" y="1377786"/>
            <a:ext cx="10077101" cy="5200435"/>
          </a:xfrm>
        </p:spPr>
        <p:txBody>
          <a:bodyPr>
            <a:normAutofit/>
          </a:bodyPr>
          <a:lstStyle/>
          <a:p>
            <a:pPr marL="0" indent="0" algn="just">
              <a:buNone/>
            </a:pPr>
            <a:r>
              <a:rPr lang="es-CL" dirty="0" smtClean="0"/>
              <a:t>	</a:t>
            </a:r>
          </a:p>
          <a:p>
            <a:pPr marL="0" indent="0" algn="just">
              <a:buNone/>
            </a:pPr>
            <a:r>
              <a:rPr lang="es-CL" dirty="0" smtClean="0"/>
              <a:t>La generación del sistemas de riego se llevara a cabo en el interior de la empresa mandante como un área  verde y un área de disipación de ruido dando así un área de esparcimiento para sus colaboradores.</a:t>
            </a:r>
          </a:p>
          <a:p>
            <a:pPr marL="0" indent="0" algn="just">
              <a:buNone/>
            </a:pPr>
            <a:endParaRPr lang="es-CL" dirty="0" smtClean="0"/>
          </a:p>
          <a:p>
            <a:pPr marL="0" indent="0" algn="just">
              <a:buNone/>
            </a:pPr>
            <a:r>
              <a:rPr lang="es-CL" dirty="0"/>
              <a:t>	</a:t>
            </a:r>
            <a:r>
              <a:rPr lang="es-CL" dirty="0" smtClean="0"/>
              <a:t>También  la  utilización de esta  tecnología será de utilidad  en una plantación forestal,  dando  así  un pulmón verde a la comuna de San Fernando, la tecnología utilizada  en este sistema entrega un sistema  confiable, de un bajo costo operativo y mantención, entregando así  valores de consumo diarios de todos  los sectores a intervenir.</a:t>
            </a:r>
          </a:p>
          <a:p>
            <a:pPr marL="0" indent="0" algn="just">
              <a:buNone/>
            </a:pPr>
            <a:endParaRPr lang="es-CL" dirty="0" smtClean="0"/>
          </a:p>
          <a:p>
            <a:pPr marL="0" indent="0" algn="just">
              <a:buNone/>
            </a:pPr>
            <a:r>
              <a:rPr lang="es-CL" dirty="0"/>
              <a:t>	</a:t>
            </a:r>
            <a:r>
              <a:rPr lang="es-CL" dirty="0" smtClean="0"/>
              <a:t>Otra  característica de este sistema es la aplicación de diversos tipos de nutrientes sin tener la necesidad de contratación de personas adicional, la sectorización del predio  indicaría los  consumos de agua indicando así  un  valor predefinido en su Declaración de Impacto Ambiental “DIA”.</a:t>
            </a:r>
            <a:endParaRPr lang="es-CL" dirty="0"/>
          </a:p>
          <a:p>
            <a:pPr marL="0" indent="0" algn="just">
              <a:buNone/>
            </a:pPr>
            <a:r>
              <a:rPr lang="es-CL" dirty="0" smtClean="0"/>
              <a:t>	</a:t>
            </a:r>
          </a:p>
          <a:p>
            <a:pPr algn="just"/>
            <a:endParaRPr lang="es-CL" dirty="0"/>
          </a:p>
          <a:p>
            <a:endParaRPr lang="es-CL" dirty="0"/>
          </a:p>
        </p:txBody>
      </p:sp>
    </p:spTree>
    <p:extLst>
      <p:ext uri="{BB962C8B-B14F-4D97-AF65-F5344CB8AC3E}">
        <p14:creationId xmlns:p14="http://schemas.microsoft.com/office/powerpoint/2010/main" val="521837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050839" y="1049161"/>
            <a:ext cx="4454224" cy="1320800"/>
          </a:xfrm>
        </p:spPr>
        <p:txBody>
          <a:bodyPr/>
          <a:lstStyle/>
          <a:p>
            <a:r>
              <a:rPr lang="es-CL" dirty="0" smtClean="0"/>
              <a:t>Plantación Forestal </a:t>
            </a:r>
            <a:r>
              <a:rPr lang="es-CL" dirty="0"/>
              <a:t/>
            </a:r>
            <a:br>
              <a:rPr lang="es-CL" dirty="0"/>
            </a:br>
            <a:endParaRPr lang="es-CL" dirty="0"/>
          </a:p>
        </p:txBody>
      </p:sp>
      <p:pic>
        <p:nvPicPr>
          <p:cNvPr id="4" name="Picture 2" descr="Resultado de imagen para jardi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2513" y="2369961"/>
            <a:ext cx="5125647" cy="341088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esultado de imagen para bosque de eucalipt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7865" y="2369961"/>
            <a:ext cx="4987198" cy="3410885"/>
          </a:xfrm>
          <a:prstGeom prst="rect">
            <a:avLst/>
          </a:prstGeom>
          <a:noFill/>
          <a:extLst>
            <a:ext uri="{909E8E84-426E-40DD-AFC4-6F175D3DCCD1}">
              <a14:hiddenFill xmlns:a14="http://schemas.microsoft.com/office/drawing/2010/main">
                <a:solidFill>
                  <a:srgbClr val="FFFFFF"/>
                </a:solidFill>
              </a14:hiddenFill>
            </a:ext>
          </a:extLst>
        </p:spPr>
      </p:pic>
      <p:sp>
        <p:nvSpPr>
          <p:cNvPr id="7" name="Título 1"/>
          <p:cNvSpPr txBox="1">
            <a:spLocks/>
          </p:cNvSpPr>
          <p:nvPr/>
        </p:nvSpPr>
        <p:spPr>
          <a:xfrm>
            <a:off x="1168224" y="1049161"/>
            <a:ext cx="4454224" cy="1320800"/>
          </a:xfrm>
          <a:prstGeom prst="rect">
            <a:avLst/>
          </a:prstGeom>
        </p:spPr>
        <p:txBody>
          <a:bodyPr vert="horz" lIns="91440" tIns="45720" rIns="91440" bIns="45720" rtlCol="0" anchor="t">
            <a:normAutofit fontScale="925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CL" dirty="0" smtClean="0"/>
              <a:t>Áreas de Esparcimiento</a:t>
            </a:r>
            <a:br>
              <a:rPr lang="es-CL" dirty="0" smtClean="0"/>
            </a:br>
            <a:endParaRPr lang="es-CL" dirty="0"/>
          </a:p>
        </p:txBody>
      </p:sp>
    </p:spTree>
    <p:extLst>
      <p:ext uri="{BB962C8B-B14F-4D97-AF65-F5344CB8AC3E}">
        <p14:creationId xmlns:p14="http://schemas.microsoft.com/office/powerpoint/2010/main" val="2983955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960285" y="491446"/>
            <a:ext cx="8596668" cy="1320800"/>
          </a:xfrm>
        </p:spPr>
        <p:txBody>
          <a:bodyPr/>
          <a:lstStyle/>
          <a:p>
            <a:r>
              <a:rPr lang="es-CL" dirty="0"/>
              <a:t>Generación de </a:t>
            </a:r>
            <a:r>
              <a:rPr lang="es-CL" dirty="0" smtClean="0"/>
              <a:t>Plantación Forestal</a:t>
            </a:r>
            <a:endParaRPr lang="es-CL" dirty="0"/>
          </a:p>
        </p:txBody>
      </p:sp>
      <p:sp>
        <p:nvSpPr>
          <p:cNvPr id="3" name="Marcador de contenido 2"/>
          <p:cNvSpPr>
            <a:spLocks noGrp="1"/>
          </p:cNvSpPr>
          <p:nvPr>
            <p:ph idx="1"/>
          </p:nvPr>
        </p:nvSpPr>
        <p:spPr>
          <a:xfrm>
            <a:off x="839020" y="1988457"/>
            <a:ext cx="8839199" cy="4441372"/>
          </a:xfrm>
        </p:spPr>
        <p:txBody>
          <a:bodyPr>
            <a:normAutofit fontScale="25000" lnSpcReduction="20000"/>
          </a:bodyPr>
          <a:lstStyle/>
          <a:p>
            <a:pPr marL="0" indent="0" algn="just">
              <a:buNone/>
            </a:pPr>
            <a:r>
              <a:rPr lang="es-CL" sz="8000" dirty="0" smtClean="0"/>
              <a:t>En el proceso de plantación forestal se desarrollara en los predios  cercanos estos  con un área cercana a 1,21 ha.</a:t>
            </a:r>
          </a:p>
          <a:p>
            <a:pPr marL="0" indent="0">
              <a:buNone/>
            </a:pPr>
            <a:r>
              <a:rPr lang="es-CL" sz="8000" dirty="0" smtClean="0"/>
              <a:t>Dicho proceso se divide en:</a:t>
            </a:r>
          </a:p>
          <a:p>
            <a:pPr marL="0" indent="0">
              <a:buNone/>
            </a:pPr>
            <a:endParaRPr lang="es-CL" sz="8000" dirty="0" smtClean="0"/>
          </a:p>
          <a:p>
            <a:pPr marL="0" indent="0">
              <a:buNone/>
            </a:pPr>
            <a:r>
              <a:rPr lang="es-CL" sz="8000" dirty="0" smtClean="0"/>
              <a:t>Preparación de Terreno</a:t>
            </a:r>
          </a:p>
          <a:p>
            <a:pPr marL="0" indent="0">
              <a:buNone/>
            </a:pPr>
            <a:r>
              <a:rPr lang="es-CL" sz="8000" dirty="0" smtClean="0"/>
              <a:t>Aplicación de fertilizantes </a:t>
            </a:r>
          </a:p>
          <a:p>
            <a:pPr marL="0" indent="0">
              <a:buNone/>
            </a:pPr>
            <a:r>
              <a:rPr lang="es-CL" sz="8000" dirty="0" smtClean="0"/>
              <a:t>Marcación de Holladuras </a:t>
            </a:r>
          </a:p>
          <a:p>
            <a:pPr marL="0" indent="0">
              <a:buNone/>
            </a:pPr>
            <a:r>
              <a:rPr lang="es-CL" sz="8000" dirty="0" smtClean="0"/>
              <a:t>Plantación Forestal </a:t>
            </a:r>
          </a:p>
          <a:p>
            <a:pPr marL="0" indent="0">
              <a:buNone/>
            </a:pPr>
            <a:r>
              <a:rPr lang="es-CL" sz="8000" dirty="0" smtClean="0"/>
              <a:t>Instalación de protección arbórea </a:t>
            </a:r>
          </a:p>
          <a:p>
            <a:pPr marL="0" indent="0">
              <a:buNone/>
            </a:pPr>
            <a:r>
              <a:rPr lang="es-CL" sz="8000" dirty="0" smtClean="0"/>
              <a:t>Instalación de sistema de riego</a:t>
            </a:r>
          </a:p>
          <a:p>
            <a:pPr marL="0" indent="0">
              <a:buNone/>
            </a:pPr>
            <a:r>
              <a:rPr lang="es-CL" sz="8000" dirty="0" smtClean="0"/>
              <a:t>Aplicación de herbicidas</a:t>
            </a:r>
          </a:p>
          <a:p>
            <a:pPr marL="0" indent="0">
              <a:buNone/>
            </a:pPr>
            <a:endParaRPr lang="es-CL" dirty="0" smtClean="0"/>
          </a:p>
          <a:p>
            <a:pPr marL="0" indent="0">
              <a:buNone/>
            </a:pPr>
            <a:endParaRPr lang="es-CL" dirty="0" smtClean="0"/>
          </a:p>
          <a:p>
            <a:pPr marL="0" indent="0">
              <a:buNone/>
            </a:pPr>
            <a:endParaRPr lang="es-CL" dirty="0" smtClean="0"/>
          </a:p>
          <a:p>
            <a:pPr marL="0" indent="0">
              <a:buNone/>
            </a:pPr>
            <a:endParaRPr lang="es-CL" dirty="0"/>
          </a:p>
          <a:p>
            <a:pPr marL="0" indent="0">
              <a:buNone/>
            </a:pPr>
            <a:r>
              <a:rPr lang="es-CL" dirty="0"/>
              <a:t/>
            </a:r>
            <a:br>
              <a:rPr lang="es-CL" dirty="0"/>
            </a:br>
            <a:endParaRPr lang="es-CL" dirty="0"/>
          </a:p>
        </p:txBody>
      </p:sp>
      <p:pic>
        <p:nvPicPr>
          <p:cNvPr id="4" name="Imagen 3"/>
          <p:cNvPicPr>
            <a:picLocks noChangeAspect="1"/>
          </p:cNvPicPr>
          <p:nvPr/>
        </p:nvPicPr>
        <p:blipFill rotWithShape="1">
          <a:blip r:embed="rId2"/>
          <a:srcRect l="9310" t="13609" r="51600" b="34778"/>
          <a:stretch/>
        </p:blipFill>
        <p:spPr>
          <a:xfrm>
            <a:off x="5258619" y="3207657"/>
            <a:ext cx="6586054" cy="2523996"/>
          </a:xfrm>
          <a:prstGeom prst="rect">
            <a:avLst/>
          </a:prstGeom>
        </p:spPr>
      </p:pic>
    </p:spTree>
    <p:extLst>
      <p:ext uri="{BB962C8B-B14F-4D97-AF65-F5344CB8AC3E}">
        <p14:creationId xmlns:p14="http://schemas.microsoft.com/office/powerpoint/2010/main" val="2469511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2274" y="2455516"/>
            <a:ext cx="3107749" cy="4160788"/>
          </a:xfrm>
          <a:prstGeom prst="rect">
            <a:avLst/>
          </a:prstGeom>
        </p:spPr>
      </p:pic>
      <p:pic>
        <p:nvPicPr>
          <p:cNvPr id="5"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9430" y="1950581"/>
            <a:ext cx="3484892" cy="4665723"/>
          </a:xfrm>
          <a:prstGeom prst="rect">
            <a:avLst/>
          </a:prstGeom>
        </p:spPr>
      </p:pic>
      <p:pic>
        <p:nvPicPr>
          <p:cNvPr id="6" name="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18586" y="2045453"/>
            <a:ext cx="3343167" cy="4475977"/>
          </a:xfrm>
          <a:prstGeom prst="rect">
            <a:avLst/>
          </a:prstGeom>
        </p:spPr>
      </p:pic>
      <p:sp>
        <p:nvSpPr>
          <p:cNvPr id="7" name="Marcador de contenido 2"/>
          <p:cNvSpPr>
            <a:spLocks noGrp="1"/>
          </p:cNvSpPr>
          <p:nvPr>
            <p:ph idx="1"/>
          </p:nvPr>
        </p:nvSpPr>
        <p:spPr>
          <a:xfrm>
            <a:off x="677334" y="2160589"/>
            <a:ext cx="8596668" cy="3880773"/>
          </a:xfrm>
        </p:spPr>
        <p:txBody>
          <a:bodyPr/>
          <a:lstStyle/>
          <a:p>
            <a:endParaRPr lang="es-CL" dirty="0"/>
          </a:p>
        </p:txBody>
      </p:sp>
    </p:spTree>
    <p:extLst>
      <p:ext uri="{BB962C8B-B14F-4D97-AF65-F5344CB8AC3E}">
        <p14:creationId xmlns:p14="http://schemas.microsoft.com/office/powerpoint/2010/main" val="2234347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smtClean="0"/>
              <a:t>Especie </a:t>
            </a:r>
            <a:endParaRPr lang="es-CL" dirty="0"/>
          </a:p>
        </p:txBody>
      </p:sp>
      <p:sp>
        <p:nvSpPr>
          <p:cNvPr id="3" name="Marcador de contenido 2"/>
          <p:cNvSpPr>
            <a:spLocks noGrp="1"/>
          </p:cNvSpPr>
          <p:nvPr>
            <p:ph idx="1"/>
          </p:nvPr>
        </p:nvSpPr>
        <p:spPr>
          <a:xfrm>
            <a:off x="503163" y="1565504"/>
            <a:ext cx="9700380" cy="3880773"/>
          </a:xfrm>
        </p:spPr>
        <p:txBody>
          <a:bodyPr/>
          <a:lstStyle/>
          <a:p>
            <a:pPr marL="0" indent="0" algn="just">
              <a:buNone/>
            </a:pPr>
            <a:r>
              <a:rPr lang="es-CL" dirty="0" smtClean="0"/>
              <a:t>La  especie utilizada corresponderá a </a:t>
            </a:r>
            <a:r>
              <a:rPr lang="es-CL" i="1" dirty="0" smtClean="0"/>
              <a:t>Eucalyptus </a:t>
            </a:r>
            <a:r>
              <a:rPr lang="es-CL" i="1" dirty="0" err="1" smtClean="0"/>
              <a:t>globulus</a:t>
            </a:r>
            <a:r>
              <a:rPr lang="es-CL" i="1" dirty="0" smtClean="0"/>
              <a:t> </a:t>
            </a:r>
            <a:r>
              <a:rPr lang="es-CL" dirty="0" smtClean="0"/>
              <a:t>una  especie  de predominancia en la zona central  con una  alta tasa de desarrollo post plantación y con una  adaptación territorial. </a:t>
            </a:r>
          </a:p>
          <a:p>
            <a:pPr marL="0" indent="0" algn="just">
              <a:buNone/>
            </a:pPr>
            <a:r>
              <a:rPr lang="es-CL" dirty="0" smtClean="0"/>
              <a:t>Dicha especie  posee  variadas  cualidades entre ellas sus cualidades madereras  las que se puede utilizar como madera aserrable, pulpable o bien para calefacción, dicha especie posee tasas de consumo de agua mas elevadas  según publicaciones  y otros análisis  desarrollados</a:t>
            </a:r>
          </a:p>
          <a:p>
            <a:pPr marL="0" indent="0" algn="just">
              <a:buNone/>
            </a:pPr>
            <a:r>
              <a:rPr lang="es-CL" dirty="0" smtClean="0"/>
              <a:t>Esta  posee  una característica denominada  cladotopsis  la cual es la caída de ramas en forma  natural dando un rollizo de alta calidad, además de esta característica  también posee  la cualidad de auto regeneración que es generada cuando el rodal es cosechado, su tocón  genera  ramas laterales  proyectando varios individuos.</a:t>
            </a:r>
          </a:p>
          <a:p>
            <a:pPr marL="0" indent="0" algn="just">
              <a:buNone/>
            </a:pPr>
            <a:endParaRPr lang="es-CL" dirty="0"/>
          </a:p>
          <a:p>
            <a:pPr marL="0" indent="0" algn="just">
              <a:buNone/>
            </a:pPr>
            <a:endParaRPr lang="es-CL" dirty="0" smtClean="0"/>
          </a:p>
        </p:txBody>
      </p:sp>
    </p:spTree>
    <p:extLst>
      <p:ext uri="{BB962C8B-B14F-4D97-AF65-F5344CB8AC3E}">
        <p14:creationId xmlns:p14="http://schemas.microsoft.com/office/powerpoint/2010/main" val="287496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L" dirty="0"/>
              <a:t>Generación de </a:t>
            </a:r>
            <a:r>
              <a:rPr lang="es-CL" dirty="0" smtClean="0"/>
              <a:t>Informe </a:t>
            </a:r>
            <a:endParaRPr lang="es-CL" dirty="0"/>
          </a:p>
        </p:txBody>
      </p:sp>
      <p:sp>
        <p:nvSpPr>
          <p:cNvPr id="3" name="Marcador de contenido 2"/>
          <p:cNvSpPr>
            <a:spLocks noGrp="1"/>
          </p:cNvSpPr>
          <p:nvPr>
            <p:ph idx="1"/>
          </p:nvPr>
        </p:nvSpPr>
        <p:spPr>
          <a:xfrm>
            <a:off x="546704" y="1930400"/>
            <a:ext cx="10150323" cy="4443411"/>
          </a:xfrm>
        </p:spPr>
        <p:txBody>
          <a:bodyPr/>
          <a:lstStyle/>
          <a:p>
            <a:pPr marL="0" indent="0" algn="just">
              <a:buNone/>
            </a:pPr>
            <a:r>
              <a:rPr lang="es-CL" dirty="0" smtClean="0"/>
              <a:t>La entrega de un informe corresponderá a la identificación de  las aguas vertidas al subsuelo a través del sistema de riego de plantación forestal y áreas verdes, en dicho informe  se analizaran puntos como la  calidad de agua, características del suelo “ Se necesita realizar  una calicata  cada 0,5 ha”, perfil  químico, estratos y análisis de este,  así también como la variable mas importante  correspondiente al consumo y saturación del suelo de manera de entregar  un informe adecuado para el uso de este en su Declaración de Impacto Ambiental.</a:t>
            </a:r>
          </a:p>
          <a:p>
            <a:pPr marL="0" indent="0" algn="just">
              <a:buNone/>
            </a:pPr>
            <a:r>
              <a:rPr lang="es-CL" dirty="0" smtClean="0"/>
              <a:t>La topografía  propia del sector será realizada a través de un levantamiento topográfico  entregando al mandante,  toda esta  información en formato GIS, CAD y Google </a:t>
            </a:r>
            <a:r>
              <a:rPr lang="es-CL" dirty="0" err="1" smtClean="0"/>
              <a:t>Earth</a:t>
            </a:r>
            <a:r>
              <a:rPr lang="es-CL" dirty="0" smtClean="0"/>
              <a:t>, de manera que esta sea  la base para futuros trabajos.</a:t>
            </a:r>
          </a:p>
          <a:p>
            <a:pPr marL="0" indent="0" algn="just">
              <a:buNone/>
            </a:pPr>
            <a:r>
              <a:rPr lang="es-CL" dirty="0" smtClean="0"/>
              <a:t>Los Análisis de suelo  serán realizados por laboratorio de la Universidad de Talca.</a:t>
            </a:r>
          </a:p>
          <a:p>
            <a:pPr marL="0" indent="0" algn="just">
              <a:buNone/>
            </a:pPr>
            <a:endParaRPr lang="es-CL" dirty="0"/>
          </a:p>
        </p:txBody>
      </p:sp>
    </p:spTree>
    <p:extLst>
      <p:ext uri="{BB962C8B-B14F-4D97-AF65-F5344CB8AC3E}">
        <p14:creationId xmlns:p14="http://schemas.microsoft.com/office/powerpoint/2010/main" val="1646290581"/>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177</TotalTime>
  <Words>394</Words>
  <Application>Microsoft Office PowerPoint</Application>
  <PresentationFormat>Panorámica</PresentationFormat>
  <Paragraphs>50</Paragraphs>
  <Slides>9</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Trebuchet MS</vt:lpstr>
      <vt:lpstr>Wingdings 3</vt:lpstr>
      <vt:lpstr>Faceta</vt:lpstr>
      <vt:lpstr>Presentación de PowerPoint</vt:lpstr>
      <vt:lpstr>Presentación de PowerPoint</vt:lpstr>
      <vt:lpstr>Presentación de PowerPoint</vt:lpstr>
      <vt:lpstr>Generación de sistemas de riego </vt:lpstr>
      <vt:lpstr>Plantación Forestal  </vt:lpstr>
      <vt:lpstr>Generación de Plantación Forestal</vt:lpstr>
      <vt:lpstr>Presentación de PowerPoint</vt:lpstr>
      <vt:lpstr>Especie </vt:lpstr>
      <vt:lpstr>Generación de Informe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Ingeniería Fernando Flores Tapia EIRL</dc:title>
  <dc:creator>Fernando</dc:creator>
  <cp:lastModifiedBy>Fernando</cp:lastModifiedBy>
  <cp:revision>22</cp:revision>
  <dcterms:created xsi:type="dcterms:W3CDTF">2016-11-03T13:20:09Z</dcterms:created>
  <dcterms:modified xsi:type="dcterms:W3CDTF">2017-02-08T00:28:34Z</dcterms:modified>
</cp:coreProperties>
</file>