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</p:sldIdLst>
  <p:sldSz cx="9144000" cy="6858000" type="screen4x3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03396-EFF4-48BE-A9FC-EE4591C8159B}" type="datetimeFigureOut">
              <a:rPr lang="es-CL" smtClean="0"/>
              <a:t>29-06-2017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7AEE-58E6-48E0-9F23-159771442B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07524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03396-EFF4-48BE-A9FC-EE4591C8159B}" type="datetimeFigureOut">
              <a:rPr lang="es-CL" smtClean="0"/>
              <a:t>29-06-2017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7AEE-58E6-48E0-9F23-159771442B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85359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03396-EFF4-48BE-A9FC-EE4591C8159B}" type="datetimeFigureOut">
              <a:rPr lang="es-CL" smtClean="0"/>
              <a:t>29-06-2017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7AEE-58E6-48E0-9F23-159771442B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396700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03396-EFF4-48BE-A9FC-EE4591C8159B}" type="datetimeFigureOut">
              <a:rPr lang="es-CL" smtClean="0"/>
              <a:t>29-06-2017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7AEE-58E6-48E0-9F23-159771442B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47467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03396-EFF4-48BE-A9FC-EE4591C8159B}" type="datetimeFigureOut">
              <a:rPr lang="es-CL" smtClean="0"/>
              <a:t>29-06-2017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7AEE-58E6-48E0-9F23-159771442B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04933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03396-EFF4-48BE-A9FC-EE4591C8159B}" type="datetimeFigureOut">
              <a:rPr lang="es-CL" smtClean="0"/>
              <a:t>29-06-2017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7AEE-58E6-48E0-9F23-159771442B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741556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03396-EFF4-48BE-A9FC-EE4591C8159B}" type="datetimeFigureOut">
              <a:rPr lang="es-CL" smtClean="0"/>
              <a:t>29-06-2017</a:t>
            </a:fld>
            <a:endParaRPr lang="es-C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7AEE-58E6-48E0-9F23-159771442B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98728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03396-EFF4-48BE-A9FC-EE4591C8159B}" type="datetimeFigureOut">
              <a:rPr lang="es-CL" smtClean="0"/>
              <a:t>29-06-2017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7AEE-58E6-48E0-9F23-159771442B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90238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03396-EFF4-48BE-A9FC-EE4591C8159B}" type="datetimeFigureOut">
              <a:rPr lang="es-CL" smtClean="0"/>
              <a:t>29-06-2017</a:t>
            </a:fld>
            <a:endParaRPr lang="es-C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7AEE-58E6-48E0-9F23-159771442B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74735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03396-EFF4-48BE-A9FC-EE4591C8159B}" type="datetimeFigureOut">
              <a:rPr lang="es-CL" smtClean="0"/>
              <a:t>29-06-2017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7AEE-58E6-48E0-9F23-159771442B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729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03396-EFF4-48BE-A9FC-EE4591C8159B}" type="datetimeFigureOut">
              <a:rPr lang="es-CL" smtClean="0"/>
              <a:t>29-06-2017</a:t>
            </a:fld>
            <a:endParaRPr lang="es-C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47AEE-58E6-48E0-9F23-159771442B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38328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903396-EFF4-48BE-A9FC-EE4591C8159B}" type="datetimeFigureOut">
              <a:rPr lang="es-CL" smtClean="0"/>
              <a:t>29-06-2017</a:t>
            </a:fld>
            <a:endParaRPr lang="es-C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47AEE-58E6-48E0-9F23-159771442B1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4180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971600" y="260648"/>
            <a:ext cx="7211144" cy="562074"/>
          </a:xfrm>
        </p:spPr>
        <p:txBody>
          <a:bodyPr>
            <a:noAutofit/>
          </a:bodyPr>
          <a:lstStyle/>
          <a:p>
            <a:r>
              <a:rPr lang="es-CL" sz="3200" b="1" dirty="0" smtClean="0"/>
              <a:t>Plano </a:t>
            </a:r>
            <a:r>
              <a:rPr lang="es-CL" sz="3200" b="1" dirty="0" smtClean="0"/>
              <a:t/>
            </a:r>
            <a:br>
              <a:rPr lang="es-CL" sz="3200" b="1" dirty="0" smtClean="0"/>
            </a:br>
            <a:r>
              <a:rPr lang="es-CL" sz="3200" b="1" dirty="0" smtClean="0"/>
              <a:t>Preliminar </a:t>
            </a:r>
            <a:r>
              <a:rPr lang="es-CL" sz="3200" b="1" dirty="0" smtClean="0"/>
              <a:t>Planta Restaurant</a:t>
            </a:r>
            <a:endParaRPr lang="es-CL" sz="3200" b="1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7894197" cy="5538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831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1518</TotalTime>
  <Words>1</Words>
  <Application>Microsoft Office PowerPoint</Application>
  <PresentationFormat>Presentación en pantalla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Tema de Office</vt:lpstr>
      <vt:lpstr>Plano  Preliminar Planta Restaurant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Alvaro</dc:creator>
  <cp:lastModifiedBy>Alvaro</cp:lastModifiedBy>
  <cp:revision>61</cp:revision>
  <dcterms:created xsi:type="dcterms:W3CDTF">2016-05-16T14:40:06Z</dcterms:created>
  <dcterms:modified xsi:type="dcterms:W3CDTF">2017-06-29T17:35:40Z</dcterms:modified>
</cp:coreProperties>
</file>