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3" r:id="rId4"/>
    <p:sldId id="264" r:id="rId5"/>
    <p:sldId id="266" r:id="rId6"/>
    <p:sldId id="265" r:id="rId7"/>
  </p:sldIdLst>
  <p:sldSz cx="9144000" cy="6858000" type="screen4x3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A75FC-3AE8-4A3C-AD6C-E355BEF757E6}" type="datetimeFigureOut">
              <a:rPr lang="es-ES" smtClean="0"/>
              <a:pPr/>
              <a:t>23/02/2016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C927F-DB3C-4740-98A0-FC56E060C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2173289"/>
            <a:ext cx="7772400" cy="2470157"/>
          </a:xfrm>
        </p:spPr>
        <p:txBody>
          <a:bodyPr>
            <a:noAutofit/>
          </a:bodyPr>
          <a:lstStyle/>
          <a:p>
            <a:pPr algn="l"/>
            <a:r>
              <a:rPr lang="es-ES" sz="2400" dirty="0" smtClean="0"/>
              <a:t>Acción (1.2.1) Llevar a cabo un plan de limpieza del canal de derrame, en el sector previo al punto de descarga autorizado en Resolución SISS Ex.Nº5.2007/2011. Dicho plan deberá incluir la remoción de maleza y residuos sólidos (barro). Los residuos recolectados durante esta limpieza pueden ser categorizados como residuos No peligrosos y serán dispuestos en conformidad con el plan de manejo de RISES definido en el considerando 3.3.2 de la Resolución de Calificación Ambiental Nº171/2007. </a:t>
            </a:r>
            <a:endParaRPr lang="es-ES" sz="2400" dirty="0"/>
          </a:p>
        </p:txBody>
      </p:sp>
      <p:pic>
        <p:nvPicPr>
          <p:cNvPr id="3" name="1 Imagen" descr="Logo Invertec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20717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 Marcador de contenido" descr="Limpieza Ca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6314" y="1500174"/>
            <a:ext cx="3143272" cy="3286148"/>
          </a:xfrm>
        </p:spPr>
      </p:pic>
      <p:pic>
        <p:nvPicPr>
          <p:cNvPr id="4" name="3 Imagen" descr="3925729f-b6c8-4420-9bb9-8049c824979b.jpg"/>
          <p:cNvPicPr>
            <a:picLocks noChangeAspect="1"/>
          </p:cNvPicPr>
          <p:nvPr/>
        </p:nvPicPr>
        <p:blipFill>
          <a:blip r:embed="rId3"/>
          <a:srcRect l="7065" r="16304"/>
          <a:stretch>
            <a:fillRect/>
          </a:stretch>
        </p:blipFill>
        <p:spPr>
          <a:xfrm>
            <a:off x="571472" y="1500174"/>
            <a:ext cx="3357586" cy="328614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92866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Limpieza canal</a:t>
            </a:r>
            <a:r>
              <a:rPr kumimoji="0" lang="es-ES" sz="4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de </a:t>
            </a:r>
            <a:r>
              <a:rPr kumimoji="0" lang="es-ES" sz="44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derra</a:t>
            </a:r>
            <a:r>
              <a:rPr lang="es-ES" sz="4400" dirty="0" smtClean="0">
                <a:latin typeface="+mj-lt"/>
                <a:ea typeface="+mj-ea"/>
                <a:cs typeface="+mj-cs"/>
              </a:rPr>
              <a:t>me</a:t>
            </a: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1071538" y="3357562"/>
            <a:ext cx="220976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Antes </a:t>
            </a: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57818" y="3387735"/>
            <a:ext cx="220976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Etapa</a:t>
            </a:r>
            <a:r>
              <a:rPr kumimoji="0" lang="es-ES" sz="4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de limpieza</a:t>
            </a: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IMG-20151123-WA0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500042"/>
            <a:ext cx="6643734" cy="4929222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2571736" y="3959239"/>
            <a:ext cx="364333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Canal Limpio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4352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s-ES" sz="2400" dirty="0" smtClean="0"/>
              <a:t>Los materiales generados de la actividad de limpieza del canal de derrame (maleza y barro) no son considerados como residuos peligrosos, se disponen en bins los cuales posteriormente son vaciados en contenedores cerrados que los retira empresa externa hacia un vertedero autorizado.</a:t>
            </a:r>
            <a:endParaRPr lang="es-ES" sz="2400" dirty="0"/>
          </a:p>
        </p:txBody>
      </p:sp>
      <p:pic>
        <p:nvPicPr>
          <p:cNvPr id="3" name="2 Imagen" descr="20160217_082818.jpg"/>
          <p:cNvPicPr>
            <a:picLocks noChangeAspect="1"/>
          </p:cNvPicPr>
          <p:nvPr/>
        </p:nvPicPr>
        <p:blipFill>
          <a:blip r:embed="rId2" cstate="print"/>
          <a:srcRect l="13281" r="31250" b="15278"/>
          <a:stretch>
            <a:fillRect/>
          </a:stretch>
        </p:blipFill>
        <p:spPr>
          <a:xfrm>
            <a:off x="3857620" y="571480"/>
            <a:ext cx="4490052" cy="3857634"/>
          </a:xfrm>
          <a:prstGeom prst="rect">
            <a:avLst/>
          </a:prstGeom>
        </p:spPr>
      </p:pic>
      <p:pic>
        <p:nvPicPr>
          <p:cNvPr id="4" name="3 Imagen" descr="a9e8b118-a789-4ad1-94f5-2898d42ba4de.jpg"/>
          <p:cNvPicPr>
            <a:picLocks noChangeAspect="1"/>
          </p:cNvPicPr>
          <p:nvPr/>
        </p:nvPicPr>
        <p:blipFill>
          <a:blip r:embed="rId3"/>
          <a:srcRect l="9585" t="9426" b="17863"/>
          <a:stretch>
            <a:fillRect/>
          </a:stretch>
        </p:blipFill>
        <p:spPr>
          <a:xfrm>
            <a:off x="857224" y="571480"/>
            <a:ext cx="2695573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30783" t="8985" r="31881" b="6054"/>
          <a:stretch>
            <a:fillRect/>
          </a:stretch>
        </p:blipFill>
        <p:spPr bwMode="auto">
          <a:xfrm>
            <a:off x="1785918" y="63009"/>
            <a:ext cx="5143536" cy="658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resupuesto.JPG"/>
          <p:cNvPicPr>
            <a:picLocks noChangeAspect="1"/>
          </p:cNvPicPr>
          <p:nvPr/>
        </p:nvPicPr>
        <p:blipFill>
          <a:blip r:embed="rId2" cstate="print"/>
          <a:srcRect t="1090" r="3061"/>
          <a:stretch>
            <a:fillRect/>
          </a:stretch>
        </p:blipFill>
        <p:spPr>
          <a:xfrm>
            <a:off x="2357422" y="142852"/>
            <a:ext cx="4500594" cy="6484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138</Words>
  <Application>Microsoft Office PowerPoint</Application>
  <PresentationFormat>Presentación en pantalla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Acción (1.2.1) Llevar a cabo un plan de limpieza del canal de derrame, en el sector previo al punto de descarga autorizado en Resolución SISS Ex.Nº5.2007/2011. Dicho plan deberá incluir la remoción de maleza y residuos sólidos (barro). Los residuos recolectados durante esta limpieza pueden ser categorizados como residuos No peligrosos y serán dispuestos en conformidad con el plan de manejo de RISES definido en el considerando 3.3.2 de la Resolución de Calificación Ambiental Nº171/2007. </vt:lpstr>
      <vt:lpstr>Diapositiva 2</vt:lpstr>
      <vt:lpstr>Diapositiva 3</vt:lpstr>
      <vt:lpstr>Los materiales generados de la actividad de limpieza del canal de derrame (maleza y barro) no son considerados como residuos peligrosos, se disponen en bins los cuales posteriormente son vaciados en contenedores cerrados que los retira empresa externa hacia un vertedero autorizado.</vt:lpstr>
      <vt:lpstr>Diapositiva 5</vt:lpstr>
      <vt:lpstr>Diapositiva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reducción de agua</dc:title>
  <dc:creator>Pablo Meza</dc:creator>
  <cp:lastModifiedBy>Pablo Meza</cp:lastModifiedBy>
  <cp:revision>75</cp:revision>
  <dcterms:created xsi:type="dcterms:W3CDTF">2015-11-27T14:12:54Z</dcterms:created>
  <dcterms:modified xsi:type="dcterms:W3CDTF">2016-02-23T20:10:50Z</dcterms:modified>
</cp:coreProperties>
</file>