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146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E4C1AD8A-0B5E-47A5-96A0-A7DFE84E09CF}" type="datetimeFigureOut">
              <a:rPr lang="es-ES" smtClean="0"/>
              <a:pPr/>
              <a:t>18/05/2016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269C020-D693-4CD5-BACD-C548D5293C8A}"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E4C1AD8A-0B5E-47A5-96A0-A7DFE84E09CF}" type="datetimeFigureOut">
              <a:rPr lang="es-ES" smtClean="0"/>
              <a:pPr/>
              <a:t>18/05/2016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269C020-D693-4CD5-BACD-C548D5293C8A}"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E4C1AD8A-0B5E-47A5-96A0-A7DFE84E09CF}" type="datetimeFigureOut">
              <a:rPr lang="es-ES" smtClean="0"/>
              <a:pPr/>
              <a:t>18/05/2016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269C020-D693-4CD5-BACD-C548D5293C8A}"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E4C1AD8A-0B5E-47A5-96A0-A7DFE84E09CF}" type="datetimeFigureOut">
              <a:rPr lang="es-ES" smtClean="0"/>
              <a:pPr/>
              <a:t>18/05/2016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269C020-D693-4CD5-BACD-C548D5293C8A}"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E4C1AD8A-0B5E-47A5-96A0-A7DFE84E09CF}" type="datetimeFigureOut">
              <a:rPr lang="es-ES" smtClean="0"/>
              <a:pPr/>
              <a:t>18/05/2016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269C020-D693-4CD5-BACD-C548D5293C8A}" type="slidenum">
              <a:rPr lang="es-ES" smtClean="0"/>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E4C1AD8A-0B5E-47A5-96A0-A7DFE84E09CF}" type="datetimeFigureOut">
              <a:rPr lang="es-ES" smtClean="0"/>
              <a:pPr/>
              <a:t>18/05/2016</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C269C020-D693-4CD5-BACD-C548D5293C8A}"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E4C1AD8A-0B5E-47A5-96A0-A7DFE84E09CF}" type="datetimeFigureOut">
              <a:rPr lang="es-ES" smtClean="0"/>
              <a:pPr/>
              <a:t>18/05/2016</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C269C020-D693-4CD5-BACD-C548D5293C8A}"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E4C1AD8A-0B5E-47A5-96A0-A7DFE84E09CF}" type="datetimeFigureOut">
              <a:rPr lang="es-ES" smtClean="0"/>
              <a:pPr/>
              <a:t>18/05/2016</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C269C020-D693-4CD5-BACD-C548D5293C8A}"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E4C1AD8A-0B5E-47A5-96A0-A7DFE84E09CF}" type="datetimeFigureOut">
              <a:rPr lang="es-ES" smtClean="0"/>
              <a:pPr/>
              <a:t>18/05/2016</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C269C020-D693-4CD5-BACD-C548D5293C8A}"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E4C1AD8A-0B5E-47A5-96A0-A7DFE84E09CF}" type="datetimeFigureOut">
              <a:rPr lang="es-ES" smtClean="0"/>
              <a:pPr/>
              <a:t>18/05/2016</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C269C020-D693-4CD5-BACD-C548D5293C8A}"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E4C1AD8A-0B5E-47A5-96A0-A7DFE84E09CF}" type="datetimeFigureOut">
              <a:rPr lang="es-ES" smtClean="0"/>
              <a:pPr/>
              <a:t>18/05/2016</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C269C020-D693-4CD5-BACD-C548D5293C8A}" type="slidenum">
              <a:rPr lang="es-ES" smtClean="0"/>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C1AD8A-0B5E-47A5-96A0-A7DFE84E09CF}" type="datetimeFigureOut">
              <a:rPr lang="es-ES" smtClean="0"/>
              <a:pPr/>
              <a:t>18/05/2016</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69C020-D693-4CD5-BACD-C548D5293C8A}"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1100158" y="785794"/>
            <a:ext cx="6400800" cy="1752600"/>
          </a:xfrm>
        </p:spPr>
        <p:txBody>
          <a:bodyPr>
            <a:noAutofit/>
          </a:bodyPr>
          <a:lstStyle/>
          <a:p>
            <a:pPr algn="l"/>
            <a:r>
              <a:rPr lang="es-CL" sz="1400" dirty="0" smtClean="0">
                <a:solidFill>
                  <a:schemeClr val="tx1"/>
                </a:solidFill>
              </a:rPr>
              <a:t> </a:t>
            </a:r>
            <a:endParaRPr lang="es-ES" sz="1400" dirty="0" smtClean="0">
              <a:solidFill>
                <a:schemeClr val="tx1"/>
              </a:solidFill>
            </a:endParaRPr>
          </a:p>
          <a:p>
            <a:pPr lvl="0" algn="l"/>
            <a:r>
              <a:rPr lang="es-CL" sz="1400" dirty="0" smtClean="0">
                <a:solidFill>
                  <a:schemeClr val="tx1"/>
                </a:solidFill>
              </a:rPr>
              <a:t>Acción 2.1.1 Generación de un procedimiento estándar para la operación de la planta de riles. Este procedimiento deberá incluir los instructivos para el control de las variables críticas para el proceso de tratamiento de riles, medición del pH, determinación de la DQO, dosificación de aditivos químicos (fósforo, nitrógeno), operación de sopladores.</a:t>
            </a:r>
            <a:endParaRPr lang="es-ES" sz="1400" dirty="0" smtClean="0">
              <a:solidFill>
                <a:schemeClr val="tx1"/>
              </a:solidFill>
            </a:endParaRPr>
          </a:p>
          <a:p>
            <a:pPr lvl="0" algn="l"/>
            <a:r>
              <a:rPr lang="es-ES" sz="1400" dirty="0" smtClean="0">
                <a:solidFill>
                  <a:schemeClr val="tx1"/>
                </a:solidFill>
              </a:rPr>
              <a:t>Acción 2.1.2 Capacitación del personal responsable de la operación de la planta de tratamiento de riles por parte de un tercero acreditado. Esta capacitación debe incluir los fundamentos teóricos y prácticos asociados a la operación de la planta de tratamiento de riles.</a:t>
            </a:r>
          </a:p>
          <a:p>
            <a:pPr lvl="0" algn="l"/>
            <a:r>
              <a:rPr lang="es-CL" sz="1400" dirty="0" smtClean="0">
                <a:solidFill>
                  <a:schemeClr val="tx1"/>
                </a:solidFill>
              </a:rPr>
              <a:t>Acción 2.1.3 De manera adicional al plan de monitoreo establecido en la resolución SISS Ex.Nº5.207/2011 se implementará un plan de control estadístico de proceso que incluirá el uso de cartas de control estadístico para los principales parámetros de operación de la planta. Las cartas de control serán utilizadas para medir la variabilidad de los parámetros de operación de la planta de tratamiento. La efectividad del plan será validada con una campaña de mediciones la que se llevara a cabo al mes siguiente de realizadas las capacitaciones a las que se refiere la acción 2.1.2. Esta campaña de muestreo se realizará con un tercero acreditado y será independiente del monitoreo establecido en resolución SISS Ex.Nº5.207/2011.</a:t>
            </a:r>
            <a:endParaRPr lang="es-ES" sz="1400" dirty="0" smtClean="0">
              <a:solidFill>
                <a:schemeClr val="tx1"/>
              </a:solidFill>
            </a:endParaRPr>
          </a:p>
          <a:p>
            <a:pPr lvl="0" algn="l"/>
            <a:r>
              <a:rPr lang="es-ES" sz="1400" dirty="0" smtClean="0">
                <a:solidFill>
                  <a:schemeClr val="tx1"/>
                </a:solidFill>
              </a:rPr>
              <a:t>Reporte periódico: a emitirse durante los 20 días hábiles posteriores a haberse realizado el monitoreo señalado en la acción (2.1.3), el que debe incluir: Porcentaje de implementación de procedimientos operacionales de la planta de tratamiento de riles. Lista de verificación que permita validar que se incorporan todos los procedimientos asociados a procesos definidos como críticos para la operación de la planta de tratamiento de riles. Registro de las reuniones sostenidas para generar los procedimientos e instructivos . Registro de cotizaciones de capacitaciones. Registro de aprobación de los contenidos de la capacitación. Currículo del capacitador. </a:t>
            </a:r>
          </a:p>
          <a:p>
            <a:pPr algn="l"/>
            <a:endParaRPr lang="es-ES" sz="1400" dirty="0">
              <a:solidFill>
                <a:schemeClr val="tx1"/>
              </a:solidFill>
            </a:endParaRPr>
          </a:p>
        </p:txBody>
      </p:sp>
      <p:pic>
        <p:nvPicPr>
          <p:cNvPr id="4" name="1 Imagen" descr="Logo Invertec"/>
          <p:cNvPicPr/>
          <p:nvPr/>
        </p:nvPicPr>
        <p:blipFill>
          <a:blip r:embed="rId2"/>
          <a:srcRect/>
          <a:stretch>
            <a:fillRect/>
          </a:stretch>
        </p:blipFill>
        <p:spPr bwMode="auto">
          <a:xfrm>
            <a:off x="1214414" y="285728"/>
            <a:ext cx="2000264" cy="571504"/>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TotalTime>
  <Words>0</Words>
  <Application>Microsoft Office PowerPoint</Application>
  <PresentationFormat>Presentación en pantalla (4:3)</PresentationFormat>
  <Paragraphs>5</Paragraphs>
  <Slides>1</Slides>
  <Notes>0</Notes>
  <HiddenSlides>0</HiddenSlides>
  <MMClips>0</MMClips>
  <ScaleCrop>false</ScaleCrop>
  <HeadingPairs>
    <vt:vector size="4" baseType="variant">
      <vt:variant>
        <vt:lpstr>Tema</vt:lpstr>
      </vt:variant>
      <vt:variant>
        <vt:i4>1</vt:i4>
      </vt:variant>
      <vt:variant>
        <vt:lpstr>Títulos de diapositiva</vt:lpstr>
      </vt:variant>
      <vt:variant>
        <vt:i4>1</vt:i4>
      </vt:variant>
    </vt:vector>
  </HeadingPairs>
  <TitlesOfParts>
    <vt:vector size="2" baseType="lpstr">
      <vt:lpstr>Tema de Office</vt:lpstr>
      <vt:lpstr>Diapositiva 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Pablo Meza</dc:creator>
  <cp:lastModifiedBy>Pablo Meza</cp:lastModifiedBy>
  <cp:revision>5</cp:revision>
  <dcterms:created xsi:type="dcterms:W3CDTF">2016-02-17T12:59:14Z</dcterms:created>
  <dcterms:modified xsi:type="dcterms:W3CDTF">2016-05-18T15:49:01Z</dcterms:modified>
</cp:coreProperties>
</file>