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6" r:id="rId2"/>
  </p:sldIdLst>
  <p:sldSz cx="15122525" cy="10693400"/>
  <p:notesSz cx="14355763" cy="9926638"/>
  <p:defaultTextStyle>
    <a:defPPr>
      <a:defRPr lang="es-CL"/>
    </a:defPPr>
    <a:lvl1pPr marL="0" algn="l" defTabSz="123910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9552" algn="l" defTabSz="123910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9103" algn="l" defTabSz="123910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8655" algn="l" defTabSz="123910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78207" algn="l" defTabSz="123910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97759" algn="l" defTabSz="123910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17310" algn="l" defTabSz="123910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36862" algn="l" defTabSz="123910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56414" algn="l" defTabSz="123910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FF0066"/>
    <a:srgbClr val="FF99CC"/>
    <a:srgbClr val="008000"/>
    <a:srgbClr val="00CC00"/>
    <a:srgbClr val="33CC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26" autoAdjust="0"/>
    <p:restoredTop sz="94660"/>
  </p:normalViewPr>
  <p:slideViewPr>
    <p:cSldViewPr snapToGrid="0" showGuides="1">
      <p:cViewPr varScale="1">
        <p:scale>
          <a:sx n="47" d="100"/>
          <a:sy n="47" d="100"/>
        </p:scale>
        <p:origin x="-1032" y="-120"/>
      </p:cViewPr>
      <p:guideLst>
        <p:guide orient="horz" pos="3332"/>
        <p:guide pos="47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6221672" cy="4961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8131795" y="0"/>
            <a:ext cx="6221672" cy="4961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04C20-E180-447F-9B88-5CCB65D8B301}" type="datetimeFigureOut">
              <a:rPr lang="es-ES" smtClean="0"/>
              <a:pPr/>
              <a:t>30/06/2016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1" y="9428275"/>
            <a:ext cx="6221672" cy="4961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8131795" y="9428275"/>
            <a:ext cx="6221672" cy="4961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1ED14A-25EE-4DCD-A047-266AE9CCCFC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6220829" cy="498056"/>
          </a:xfrm>
          <a:prstGeom prst="rect">
            <a:avLst/>
          </a:prstGeom>
        </p:spPr>
        <p:txBody>
          <a:bodyPr vert="horz" lIns="138753" tIns="69377" rIns="138753" bIns="69377" rtlCol="0"/>
          <a:lstStyle>
            <a:lvl1pPr algn="l">
              <a:defRPr sz="19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8131611" y="0"/>
            <a:ext cx="6220829" cy="498056"/>
          </a:xfrm>
          <a:prstGeom prst="rect">
            <a:avLst/>
          </a:prstGeom>
        </p:spPr>
        <p:txBody>
          <a:bodyPr vert="horz" lIns="138753" tIns="69377" rIns="138753" bIns="69377" rtlCol="0"/>
          <a:lstStyle>
            <a:lvl1pPr algn="r">
              <a:defRPr sz="1900"/>
            </a:lvl1pPr>
          </a:lstStyle>
          <a:p>
            <a:fld id="{683A772E-2920-4A14-A62E-EB3AD8E449DB}" type="datetimeFigureOut">
              <a:rPr lang="es-CL" smtClean="0"/>
              <a:pPr/>
              <a:t>30-06-2016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810125" y="1239838"/>
            <a:ext cx="4735513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753" tIns="69377" rIns="138753" bIns="69377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435577" y="4777195"/>
            <a:ext cx="11484610" cy="3908615"/>
          </a:xfrm>
          <a:prstGeom prst="rect">
            <a:avLst/>
          </a:prstGeom>
        </p:spPr>
        <p:txBody>
          <a:bodyPr vert="horz" lIns="138753" tIns="69377" rIns="138753" bIns="69377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6220829" cy="498056"/>
          </a:xfrm>
          <a:prstGeom prst="rect">
            <a:avLst/>
          </a:prstGeom>
        </p:spPr>
        <p:txBody>
          <a:bodyPr vert="horz" lIns="138753" tIns="69377" rIns="138753" bIns="69377" rtlCol="0" anchor="b"/>
          <a:lstStyle>
            <a:lvl1pPr algn="l">
              <a:defRPr sz="19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8131611" y="9428584"/>
            <a:ext cx="6220829" cy="498056"/>
          </a:xfrm>
          <a:prstGeom prst="rect">
            <a:avLst/>
          </a:prstGeom>
        </p:spPr>
        <p:txBody>
          <a:bodyPr vert="horz" lIns="138753" tIns="69377" rIns="138753" bIns="69377" rtlCol="0" anchor="b"/>
          <a:lstStyle>
            <a:lvl1pPr algn="r">
              <a:defRPr sz="1900"/>
            </a:lvl1pPr>
          </a:lstStyle>
          <a:p>
            <a:fld id="{1BB2AD83-6758-4A38-BD3D-09A06A8B63EE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785100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3910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9552" algn="l" defTabSz="123910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39103" algn="l" defTabSz="123910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58655" algn="l" defTabSz="123910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78207" algn="l" defTabSz="123910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97759" algn="l" defTabSz="123910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717310" algn="l" defTabSz="123910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336862" algn="l" defTabSz="123910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956414" algn="l" defTabSz="123910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890316" y="1750055"/>
            <a:ext cx="11341894" cy="3722887"/>
          </a:xfrm>
        </p:spPr>
        <p:txBody>
          <a:bodyPr anchor="b"/>
          <a:lstStyle>
            <a:lvl1pPr algn="ctr">
              <a:defRPr sz="81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90316" y="5616511"/>
            <a:ext cx="11341894" cy="2581762"/>
          </a:xfrm>
        </p:spPr>
        <p:txBody>
          <a:bodyPr/>
          <a:lstStyle>
            <a:lvl1pPr marL="0" indent="0" algn="ctr">
              <a:buNone/>
              <a:defRPr sz="3300"/>
            </a:lvl1pPr>
            <a:lvl2pPr marL="619552" indent="0" algn="ctr">
              <a:buNone/>
              <a:defRPr sz="2700"/>
            </a:lvl2pPr>
            <a:lvl3pPr marL="1239103" indent="0" algn="ctr">
              <a:buNone/>
              <a:defRPr sz="2400"/>
            </a:lvl3pPr>
            <a:lvl4pPr marL="1858655" indent="0" algn="ctr">
              <a:buNone/>
              <a:defRPr sz="2200"/>
            </a:lvl4pPr>
            <a:lvl5pPr marL="2478207" indent="0" algn="ctr">
              <a:buNone/>
              <a:defRPr sz="2200"/>
            </a:lvl5pPr>
            <a:lvl6pPr marL="3097759" indent="0" algn="ctr">
              <a:buNone/>
              <a:defRPr sz="2200"/>
            </a:lvl6pPr>
            <a:lvl7pPr marL="3717310" indent="0" algn="ctr">
              <a:buNone/>
              <a:defRPr sz="2200"/>
            </a:lvl7pPr>
            <a:lvl8pPr marL="4336862" indent="0" algn="ctr">
              <a:buNone/>
              <a:defRPr sz="2200"/>
            </a:lvl8pPr>
            <a:lvl9pPr marL="4956414" indent="0" algn="ctr">
              <a:buNone/>
              <a:defRPr sz="2200"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609C-EFA2-45A5-AC22-7702244ED8E9}" type="datetimeFigureOut">
              <a:rPr lang="es-CL" smtClean="0"/>
              <a:pPr/>
              <a:t>30-06-2016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2B6A9-1DDB-4C78-BD11-0134A0C9A08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220012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609C-EFA2-45A5-AC22-7702244ED8E9}" type="datetimeFigureOut">
              <a:rPr lang="es-CL" smtClean="0"/>
              <a:pPr/>
              <a:t>30-06-2016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2B6A9-1DDB-4C78-BD11-0134A0C9A08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1593815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0822057" y="569325"/>
            <a:ext cx="3260794" cy="906216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039673" y="569325"/>
            <a:ext cx="9593352" cy="906216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609C-EFA2-45A5-AC22-7702244ED8E9}" type="datetimeFigureOut">
              <a:rPr lang="es-CL" smtClean="0"/>
              <a:pPr/>
              <a:t>30-06-2016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2B6A9-1DDB-4C78-BD11-0134A0C9A08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398623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609C-EFA2-45A5-AC22-7702244ED8E9}" type="datetimeFigureOut">
              <a:rPr lang="es-CL" smtClean="0"/>
              <a:pPr/>
              <a:t>30-06-2016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2B6A9-1DDB-4C78-BD11-0134A0C9A08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720565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31797" y="2665925"/>
            <a:ext cx="13043178" cy="4448157"/>
          </a:xfrm>
        </p:spPr>
        <p:txBody>
          <a:bodyPr anchor="b"/>
          <a:lstStyle>
            <a:lvl1pPr>
              <a:defRPr sz="81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31797" y="7156164"/>
            <a:ext cx="13043178" cy="2339180"/>
          </a:xfrm>
        </p:spPr>
        <p:txBody>
          <a:bodyPr/>
          <a:lstStyle>
            <a:lvl1pPr marL="0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1pPr>
            <a:lvl2pPr marL="619552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3910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5865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47820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09775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37173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4336862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4956414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609C-EFA2-45A5-AC22-7702244ED8E9}" type="datetimeFigureOut">
              <a:rPr lang="es-CL" smtClean="0"/>
              <a:pPr/>
              <a:t>30-06-2016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2B6A9-1DDB-4C78-BD11-0134A0C9A08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1175662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039674" y="2846623"/>
            <a:ext cx="6427073" cy="678486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7655778" y="2846623"/>
            <a:ext cx="6427073" cy="678486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609C-EFA2-45A5-AC22-7702244ED8E9}" type="datetimeFigureOut">
              <a:rPr lang="es-CL" smtClean="0"/>
              <a:pPr/>
              <a:t>30-06-2016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2B6A9-1DDB-4C78-BD11-0134A0C9A08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913653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1643" y="569326"/>
            <a:ext cx="13043178" cy="2066896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41644" y="2621369"/>
            <a:ext cx="6397536" cy="1284692"/>
          </a:xfrm>
        </p:spPr>
        <p:txBody>
          <a:bodyPr anchor="b"/>
          <a:lstStyle>
            <a:lvl1pPr marL="0" indent="0">
              <a:buNone/>
              <a:defRPr sz="3300" b="1"/>
            </a:lvl1pPr>
            <a:lvl2pPr marL="619552" indent="0">
              <a:buNone/>
              <a:defRPr sz="2700" b="1"/>
            </a:lvl2pPr>
            <a:lvl3pPr marL="1239103" indent="0">
              <a:buNone/>
              <a:defRPr sz="2400" b="1"/>
            </a:lvl3pPr>
            <a:lvl4pPr marL="1858655" indent="0">
              <a:buNone/>
              <a:defRPr sz="2200" b="1"/>
            </a:lvl4pPr>
            <a:lvl5pPr marL="2478207" indent="0">
              <a:buNone/>
              <a:defRPr sz="2200" b="1"/>
            </a:lvl5pPr>
            <a:lvl6pPr marL="3097759" indent="0">
              <a:buNone/>
              <a:defRPr sz="2200" b="1"/>
            </a:lvl6pPr>
            <a:lvl7pPr marL="3717310" indent="0">
              <a:buNone/>
              <a:defRPr sz="2200" b="1"/>
            </a:lvl7pPr>
            <a:lvl8pPr marL="4336862" indent="0">
              <a:buNone/>
              <a:defRPr sz="2200" b="1"/>
            </a:lvl8pPr>
            <a:lvl9pPr marL="4956414" indent="0">
              <a:buNone/>
              <a:defRPr sz="2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041644" y="3906061"/>
            <a:ext cx="6397536" cy="574522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7655778" y="2621369"/>
            <a:ext cx="6429043" cy="1284692"/>
          </a:xfrm>
        </p:spPr>
        <p:txBody>
          <a:bodyPr anchor="b"/>
          <a:lstStyle>
            <a:lvl1pPr marL="0" indent="0">
              <a:buNone/>
              <a:defRPr sz="3300" b="1"/>
            </a:lvl1pPr>
            <a:lvl2pPr marL="619552" indent="0">
              <a:buNone/>
              <a:defRPr sz="2700" b="1"/>
            </a:lvl2pPr>
            <a:lvl3pPr marL="1239103" indent="0">
              <a:buNone/>
              <a:defRPr sz="2400" b="1"/>
            </a:lvl3pPr>
            <a:lvl4pPr marL="1858655" indent="0">
              <a:buNone/>
              <a:defRPr sz="2200" b="1"/>
            </a:lvl4pPr>
            <a:lvl5pPr marL="2478207" indent="0">
              <a:buNone/>
              <a:defRPr sz="2200" b="1"/>
            </a:lvl5pPr>
            <a:lvl6pPr marL="3097759" indent="0">
              <a:buNone/>
              <a:defRPr sz="2200" b="1"/>
            </a:lvl6pPr>
            <a:lvl7pPr marL="3717310" indent="0">
              <a:buNone/>
              <a:defRPr sz="2200" b="1"/>
            </a:lvl7pPr>
            <a:lvl8pPr marL="4336862" indent="0">
              <a:buNone/>
              <a:defRPr sz="2200" b="1"/>
            </a:lvl8pPr>
            <a:lvl9pPr marL="4956414" indent="0">
              <a:buNone/>
              <a:defRPr sz="2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7655778" y="3906061"/>
            <a:ext cx="6429043" cy="574522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609C-EFA2-45A5-AC22-7702244ED8E9}" type="datetimeFigureOut">
              <a:rPr lang="es-CL" smtClean="0"/>
              <a:pPr/>
              <a:t>30-06-2016</a:t>
            </a:fld>
            <a:endParaRPr lang="es-C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2B6A9-1DDB-4C78-BD11-0134A0C9A08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549766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609C-EFA2-45A5-AC22-7702244ED8E9}" type="datetimeFigureOut">
              <a:rPr lang="es-CL" smtClean="0"/>
              <a:pPr/>
              <a:t>30-06-2016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2B6A9-1DDB-4C78-BD11-0134A0C9A08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414213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609C-EFA2-45A5-AC22-7702244ED8E9}" type="datetimeFigureOut">
              <a:rPr lang="es-CL" smtClean="0"/>
              <a:pPr/>
              <a:t>30-06-2016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2B6A9-1DDB-4C78-BD11-0134A0C9A08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978552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1644" y="712893"/>
            <a:ext cx="4877408" cy="2495127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429043" y="1539652"/>
            <a:ext cx="7655778" cy="7599245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3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041644" y="3208020"/>
            <a:ext cx="4877408" cy="5943254"/>
          </a:xfrm>
        </p:spPr>
        <p:txBody>
          <a:bodyPr/>
          <a:lstStyle>
            <a:lvl1pPr marL="0" indent="0">
              <a:buNone/>
              <a:defRPr sz="2200"/>
            </a:lvl1pPr>
            <a:lvl2pPr marL="619552" indent="0">
              <a:buNone/>
              <a:defRPr sz="1900"/>
            </a:lvl2pPr>
            <a:lvl3pPr marL="1239103" indent="0">
              <a:buNone/>
              <a:defRPr sz="1600"/>
            </a:lvl3pPr>
            <a:lvl4pPr marL="1858655" indent="0">
              <a:buNone/>
              <a:defRPr sz="1400"/>
            </a:lvl4pPr>
            <a:lvl5pPr marL="2478207" indent="0">
              <a:buNone/>
              <a:defRPr sz="1400"/>
            </a:lvl5pPr>
            <a:lvl6pPr marL="3097759" indent="0">
              <a:buNone/>
              <a:defRPr sz="1400"/>
            </a:lvl6pPr>
            <a:lvl7pPr marL="3717310" indent="0">
              <a:buNone/>
              <a:defRPr sz="1400"/>
            </a:lvl7pPr>
            <a:lvl8pPr marL="4336862" indent="0">
              <a:buNone/>
              <a:defRPr sz="1400"/>
            </a:lvl8pPr>
            <a:lvl9pPr marL="4956414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609C-EFA2-45A5-AC22-7702244ED8E9}" type="datetimeFigureOut">
              <a:rPr lang="es-CL" smtClean="0"/>
              <a:pPr/>
              <a:t>30-06-2016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2B6A9-1DDB-4C78-BD11-0134A0C9A08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1127361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1644" y="712893"/>
            <a:ext cx="4877408" cy="2495127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6429043" y="1539652"/>
            <a:ext cx="7655778" cy="7599245"/>
          </a:xfrm>
        </p:spPr>
        <p:txBody>
          <a:bodyPr/>
          <a:lstStyle>
            <a:lvl1pPr marL="0" indent="0">
              <a:buNone/>
              <a:defRPr sz="4300"/>
            </a:lvl1pPr>
            <a:lvl2pPr marL="619552" indent="0">
              <a:buNone/>
              <a:defRPr sz="3800"/>
            </a:lvl2pPr>
            <a:lvl3pPr marL="1239103" indent="0">
              <a:buNone/>
              <a:defRPr sz="3300"/>
            </a:lvl3pPr>
            <a:lvl4pPr marL="1858655" indent="0">
              <a:buNone/>
              <a:defRPr sz="2700"/>
            </a:lvl4pPr>
            <a:lvl5pPr marL="2478207" indent="0">
              <a:buNone/>
              <a:defRPr sz="2700"/>
            </a:lvl5pPr>
            <a:lvl6pPr marL="3097759" indent="0">
              <a:buNone/>
              <a:defRPr sz="2700"/>
            </a:lvl6pPr>
            <a:lvl7pPr marL="3717310" indent="0">
              <a:buNone/>
              <a:defRPr sz="2700"/>
            </a:lvl7pPr>
            <a:lvl8pPr marL="4336862" indent="0">
              <a:buNone/>
              <a:defRPr sz="2700"/>
            </a:lvl8pPr>
            <a:lvl9pPr marL="4956414" indent="0">
              <a:buNone/>
              <a:defRPr sz="2700"/>
            </a:lvl9pPr>
          </a:lstStyle>
          <a:p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041644" y="3208020"/>
            <a:ext cx="4877408" cy="5943254"/>
          </a:xfrm>
        </p:spPr>
        <p:txBody>
          <a:bodyPr/>
          <a:lstStyle>
            <a:lvl1pPr marL="0" indent="0">
              <a:buNone/>
              <a:defRPr sz="2200"/>
            </a:lvl1pPr>
            <a:lvl2pPr marL="619552" indent="0">
              <a:buNone/>
              <a:defRPr sz="1900"/>
            </a:lvl2pPr>
            <a:lvl3pPr marL="1239103" indent="0">
              <a:buNone/>
              <a:defRPr sz="1600"/>
            </a:lvl3pPr>
            <a:lvl4pPr marL="1858655" indent="0">
              <a:buNone/>
              <a:defRPr sz="1400"/>
            </a:lvl4pPr>
            <a:lvl5pPr marL="2478207" indent="0">
              <a:buNone/>
              <a:defRPr sz="1400"/>
            </a:lvl5pPr>
            <a:lvl6pPr marL="3097759" indent="0">
              <a:buNone/>
              <a:defRPr sz="1400"/>
            </a:lvl6pPr>
            <a:lvl7pPr marL="3717310" indent="0">
              <a:buNone/>
              <a:defRPr sz="1400"/>
            </a:lvl7pPr>
            <a:lvl8pPr marL="4336862" indent="0">
              <a:buNone/>
              <a:defRPr sz="1400"/>
            </a:lvl8pPr>
            <a:lvl9pPr marL="4956414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609C-EFA2-45A5-AC22-7702244ED8E9}" type="datetimeFigureOut">
              <a:rPr lang="es-CL" smtClean="0"/>
              <a:pPr/>
              <a:t>30-06-2016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2B6A9-1DDB-4C78-BD11-0134A0C9A08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729414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039674" y="569326"/>
            <a:ext cx="13043178" cy="2066896"/>
          </a:xfrm>
          <a:prstGeom prst="rect">
            <a:avLst/>
          </a:prstGeom>
        </p:spPr>
        <p:txBody>
          <a:bodyPr vert="horz" lIns="123910" tIns="61955" rIns="123910" bIns="61955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39674" y="2846623"/>
            <a:ext cx="13043178" cy="6784864"/>
          </a:xfrm>
          <a:prstGeom prst="rect">
            <a:avLst/>
          </a:prstGeom>
        </p:spPr>
        <p:txBody>
          <a:bodyPr vert="horz" lIns="123910" tIns="61955" rIns="123910" bIns="61955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1039674" y="9911198"/>
            <a:ext cx="3402568" cy="569325"/>
          </a:xfrm>
          <a:prstGeom prst="rect">
            <a:avLst/>
          </a:prstGeom>
        </p:spPr>
        <p:txBody>
          <a:bodyPr vert="horz" lIns="123910" tIns="61955" rIns="123910" bIns="61955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8609C-EFA2-45A5-AC22-7702244ED8E9}" type="datetimeFigureOut">
              <a:rPr lang="es-CL" smtClean="0"/>
              <a:pPr/>
              <a:t>30-06-2016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5009337" y="9911198"/>
            <a:ext cx="5103852" cy="569325"/>
          </a:xfrm>
          <a:prstGeom prst="rect">
            <a:avLst/>
          </a:prstGeom>
        </p:spPr>
        <p:txBody>
          <a:bodyPr vert="horz" lIns="123910" tIns="61955" rIns="123910" bIns="61955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0680283" y="9911198"/>
            <a:ext cx="3402568" cy="569325"/>
          </a:xfrm>
          <a:prstGeom prst="rect">
            <a:avLst/>
          </a:prstGeom>
        </p:spPr>
        <p:txBody>
          <a:bodyPr vert="horz" lIns="123910" tIns="61955" rIns="123910" bIns="6195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2B6A9-1DDB-4C78-BD11-0134A0C9A08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463236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39103" rtl="0" eaLnBrk="1" latinLnBrk="0" hangingPunct="1">
        <a:lnSpc>
          <a:spcPct val="90000"/>
        </a:lnSpc>
        <a:spcBef>
          <a:spcPct val="0"/>
        </a:spcBef>
        <a:buNone/>
        <a:defRPr sz="6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9776" indent="-309776" algn="l" defTabSz="1239103" rtl="0" eaLnBrk="1" latinLnBrk="0" hangingPunct="1">
        <a:lnSpc>
          <a:spcPct val="90000"/>
        </a:lnSpc>
        <a:spcBef>
          <a:spcPts val="1355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929328" indent="-309776" algn="l" defTabSz="1239103" rtl="0" eaLnBrk="1" latinLnBrk="0" hangingPunct="1">
        <a:lnSpc>
          <a:spcPct val="90000"/>
        </a:lnSpc>
        <a:spcBef>
          <a:spcPts val="678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548879" indent="-309776" algn="l" defTabSz="1239103" rtl="0" eaLnBrk="1" latinLnBrk="0" hangingPunct="1">
        <a:lnSpc>
          <a:spcPct val="90000"/>
        </a:lnSpc>
        <a:spcBef>
          <a:spcPts val="678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68431" indent="-309776" algn="l" defTabSz="1239103" rtl="0" eaLnBrk="1" latinLnBrk="0" hangingPunct="1">
        <a:lnSpc>
          <a:spcPct val="90000"/>
        </a:lnSpc>
        <a:spcBef>
          <a:spcPts val="67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87983" indent="-309776" algn="l" defTabSz="1239103" rtl="0" eaLnBrk="1" latinLnBrk="0" hangingPunct="1">
        <a:lnSpc>
          <a:spcPct val="90000"/>
        </a:lnSpc>
        <a:spcBef>
          <a:spcPts val="67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407534" indent="-309776" algn="l" defTabSz="1239103" rtl="0" eaLnBrk="1" latinLnBrk="0" hangingPunct="1">
        <a:lnSpc>
          <a:spcPct val="90000"/>
        </a:lnSpc>
        <a:spcBef>
          <a:spcPts val="67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4027086" indent="-309776" algn="l" defTabSz="1239103" rtl="0" eaLnBrk="1" latinLnBrk="0" hangingPunct="1">
        <a:lnSpc>
          <a:spcPct val="90000"/>
        </a:lnSpc>
        <a:spcBef>
          <a:spcPts val="67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646638" indent="-309776" algn="l" defTabSz="1239103" rtl="0" eaLnBrk="1" latinLnBrk="0" hangingPunct="1">
        <a:lnSpc>
          <a:spcPct val="90000"/>
        </a:lnSpc>
        <a:spcBef>
          <a:spcPts val="67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266190" indent="-309776" algn="l" defTabSz="1239103" rtl="0" eaLnBrk="1" latinLnBrk="0" hangingPunct="1">
        <a:lnSpc>
          <a:spcPct val="90000"/>
        </a:lnSpc>
        <a:spcBef>
          <a:spcPts val="67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12391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9552" algn="l" defTabSz="12391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9103" algn="l" defTabSz="12391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8655" algn="l" defTabSz="12391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78207" algn="l" defTabSz="12391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97759" algn="l" defTabSz="12391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17310" algn="l" defTabSz="12391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36862" algn="l" defTabSz="12391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56414" algn="l" defTabSz="12391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1188481" y="3263061"/>
            <a:ext cx="10952719" cy="49021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Acción (</a:t>
            </a:r>
            <a:r>
              <a:rPr kumimoji="0" lang="es-E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4.1.2) Reporte consolidado</a:t>
            </a:r>
            <a:r>
              <a:rPr kumimoji="0" lang="es-E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entregado dentro de los 10 días hábiles siguientes al término del PDC que dé cuenta de los eventos en que no haya existido una descarga efectiva y de los reportes presentados a la SMA durante el periodo de vigencia del PDC.</a:t>
            </a:r>
            <a:endParaRPr kumimoji="0" lang="es-E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17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8554</TotalTime>
  <Words>48</Words>
  <Application>Microsoft Office PowerPoint</Application>
  <PresentationFormat>Personalizado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Miguel Vega</dc:creator>
  <cp:lastModifiedBy>Pablo Meza</cp:lastModifiedBy>
  <cp:revision>161</cp:revision>
  <dcterms:created xsi:type="dcterms:W3CDTF">2015-11-04T14:27:18Z</dcterms:created>
  <dcterms:modified xsi:type="dcterms:W3CDTF">2016-06-30T15:23:50Z</dcterms:modified>
</cp:coreProperties>
</file>