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1AD8A-0B5E-47A5-96A0-A7DFE84E09CF}" type="datetimeFigureOut">
              <a:rPr lang="es-ES" smtClean="0"/>
              <a:pPr/>
              <a:t>29/06/2016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9C020-D693-4CD5-BACD-C548D5293C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100158" y="785794"/>
            <a:ext cx="6400800" cy="1752600"/>
          </a:xfrm>
        </p:spPr>
        <p:txBody>
          <a:bodyPr>
            <a:noAutofit/>
          </a:bodyPr>
          <a:lstStyle/>
          <a:p>
            <a:pPr algn="l"/>
            <a:r>
              <a:rPr lang="es-CL" sz="2800" dirty="0" smtClean="0">
                <a:solidFill>
                  <a:schemeClr val="tx1"/>
                </a:solidFill>
              </a:rPr>
              <a:t> </a:t>
            </a:r>
            <a:endParaRPr lang="es-ES" sz="2800" dirty="0" smtClean="0">
              <a:solidFill>
                <a:schemeClr val="tx1"/>
              </a:solidFill>
            </a:endParaRPr>
          </a:p>
          <a:p>
            <a:pPr algn="l"/>
            <a:r>
              <a:rPr lang="es-CL" sz="2800" dirty="0" smtClean="0">
                <a:solidFill>
                  <a:schemeClr val="tx1"/>
                </a:solidFill>
              </a:rPr>
              <a:t>Acción </a:t>
            </a:r>
            <a:r>
              <a:rPr lang="es-CL" sz="2800" dirty="0" smtClean="0">
                <a:solidFill>
                  <a:schemeClr val="tx1"/>
                </a:solidFill>
              </a:rPr>
              <a:t>2.1.3 </a:t>
            </a:r>
            <a:r>
              <a:rPr lang="es-CL" sz="2800" dirty="0" smtClean="0">
                <a:solidFill>
                  <a:schemeClr val="tx1"/>
                </a:solidFill>
              </a:rPr>
              <a:t>Reporte </a:t>
            </a:r>
            <a:r>
              <a:rPr lang="es-CL" sz="2800" dirty="0" smtClean="0">
                <a:solidFill>
                  <a:schemeClr val="tx1"/>
                </a:solidFill>
              </a:rPr>
              <a:t>final, a enviarse dentro de los 10 días hábiles posteriores a finalizado el Programa de Cumplimiento, que dé cuenta de la lista de verificación que permita validar que se incorporaron todos los procedimientos asociados a procesos definidos como críticos para la operación de la planta de tratamiento de riles, durante todo el periodo de duración del Programa de Cumplimiento.</a:t>
            </a:r>
            <a:endParaRPr lang="es-ES" sz="2800" dirty="0" smtClean="0">
              <a:solidFill>
                <a:schemeClr val="tx1"/>
              </a:solidFill>
            </a:endParaRPr>
          </a:p>
          <a:p>
            <a:pPr lvl="0" algn="l"/>
            <a:endParaRPr lang="es-ES" sz="2800" dirty="0" smtClean="0">
              <a:solidFill>
                <a:schemeClr val="tx1"/>
              </a:solidFill>
            </a:endParaRPr>
          </a:p>
          <a:p>
            <a:pPr algn="l"/>
            <a:endParaRPr lang="es-ES" sz="2800" dirty="0">
              <a:solidFill>
                <a:schemeClr val="tx1"/>
              </a:solidFill>
            </a:endParaRPr>
          </a:p>
        </p:txBody>
      </p:sp>
      <p:pic>
        <p:nvPicPr>
          <p:cNvPr id="4" name="1 Imagen" descr="Logo Invertec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28"/>
            <a:ext cx="200026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Presentación en pantalla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Pablo Meza</dc:creator>
  <cp:lastModifiedBy>Pablo Meza</cp:lastModifiedBy>
  <cp:revision>7</cp:revision>
  <dcterms:created xsi:type="dcterms:W3CDTF">2016-02-17T12:59:14Z</dcterms:created>
  <dcterms:modified xsi:type="dcterms:W3CDTF">2016-06-29T15:25:02Z</dcterms:modified>
</cp:coreProperties>
</file>