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2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84DF15-EC8C-44C5-87A0-2001E7C280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E275676-69BE-4EAB-9734-775B04EAF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523358-21D0-445D-8F01-CC909F3D8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447039-1F27-4F7E-8ED3-3B908F80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177560C-1E26-464C-B8E3-A06718EA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1322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0FE658-3E9F-45AC-BDB9-4E4F169D0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C10419C-1FEA-4AFA-8538-838D76ABAB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9B97283-29D2-4942-A3D8-C7F1EE721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C336FF-A361-407F-8E00-48C745CE1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A3E881-BB35-44A7-BAA5-EC672A9F2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4630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457A385-7F8D-402D-B86F-569D8650DD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08F9B58-7232-4B6B-AFEF-C41D4DE3CF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035F549-08BC-4C70-B4B4-DCE7953BD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A83D32-1CB3-489A-B328-F5C8A4FEB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F94D8-1E54-4734-90A0-2CEA9487A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10665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6353EF-D2ED-4846-A224-9EB02CC35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B8ADA6-8C8F-4C93-9880-5F76E104D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856C35-7D0B-4C21-A69D-E8FF1E7FF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F88D7F-5658-46F3-A5BF-90A110BBA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E09329-DAFB-4695-A0EC-F8A0EA80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98972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895F1C-FCF3-42A4-BE48-7D6D5D348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CDBB1CB-2147-432E-8DCA-FDDC4C5F8F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D1A8E2-1281-454B-B594-075FC1EF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D2FD3E-B6F6-421D-9FC5-3AF80DEB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9FC6F02-BD41-4C72-A202-C96A11C1C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79482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AF038F-DE05-45B8-8509-C90072D55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E5D16C-B1B2-48EF-A784-AD4D419D52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1F9DD9E-3C83-4C69-8D0F-E6C0DDF00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45178D-F4B7-4144-9023-6B65AD608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DC44CB-38B1-4CF5-9B20-6381ECCFB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A8AB05D-5F9E-4A41-9615-56A37B967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570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80CC29-9F46-4609-9107-59266ADE2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CD417C-9DE1-4626-ABA8-0914C4CC6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3D7D5E-2FB0-4B35-9B2C-2680E782AF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21D6CBB-49B6-4977-9C38-5D409387C7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4C844CA-C159-43FD-B91C-04C18BCBFD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99E9561-326A-4684-8401-CC333ACDC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6F36E05-7164-461F-B04E-8CEBEE273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FFA277-A89E-4CC5-B456-B8A0799B2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81565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6303D-4439-4F7B-9AC2-01DF4ACE2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CA57A9B-F7B0-43BF-A7BB-719C982E8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608E34B-B20D-490D-9304-6AC551812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D31425B-B1C2-4F2C-802B-66FB1C890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7918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60F7B4-40CC-4299-9AE7-A04611BAE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E15A0E3-6A3D-448F-B5E5-91A39D12E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A39A847-38C1-443E-848C-C2022E105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61536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63E6F5-315E-4156-98DF-C6AC192EB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8C266BB-7A0B-4EAB-AC75-0AD536A3E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E2CA1A0-8A9C-490E-B18A-16ADB7B54A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E124B87-CF95-4FB7-BE07-4374C4727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C7ABAE-EA96-42CE-8F0D-81FF0D5E2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F0C5F7-4E8E-43FC-BA44-8EB1C16AB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3587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984936-3E27-4A23-B409-0F10B3967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E7D5ED6-7079-4652-B4B2-9CF0A7ED6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386EBE1-12AD-4ED4-BD0A-D53C402FDC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462741F-F7AE-4A99-AA78-B2F98A0F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8DA6D4-2559-4462-B35A-51F6C85E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93A3AE-2D16-41B3-8670-32B3A176B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5931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3F89E7D-D5EF-4C69-A23E-8EBBF914A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3EF39BD-0610-4772-A434-1F8391B2AC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7C3875-C05B-4BFB-A148-CAF0249D9C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599B1-71B0-4779-8834-4AC0BD421EEF}" type="datetimeFigureOut">
              <a:rPr lang="es-CL" smtClean="0"/>
              <a:t>06-09-2018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9F58672-0B0F-4330-BDCE-70B93A9072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055A01-E07B-4150-9294-7CDF850CA9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A9854-EAEC-49C9-9FEA-F3A9ADA512D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426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F69B91-8615-40BD-8894-6D64EA05CE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22AF04A-2907-4C69-9902-2D8955E4EB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695E8BC-E3B5-44E9-AA36-37893F9171C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961053" y="65315"/>
            <a:ext cx="10888825" cy="679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292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Raul Ossandon</dc:creator>
  <cp:lastModifiedBy>Raul Ossandon</cp:lastModifiedBy>
  <cp:revision>1</cp:revision>
  <dcterms:created xsi:type="dcterms:W3CDTF">2018-09-06T14:35:45Z</dcterms:created>
  <dcterms:modified xsi:type="dcterms:W3CDTF">2018-09-06T14:39:09Z</dcterms:modified>
</cp:coreProperties>
</file>