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 varScale="1">
        <p:scale>
          <a:sx n="101" d="100"/>
          <a:sy n="101" d="100"/>
        </p:scale>
        <p:origin x="29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jpg"/><Relationship Id="rId4" Type="http://schemas.openxmlformats.org/officeDocument/2006/relationships/image" Target="../media/image3.emf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32"/>
          <p:cNvSpPr>
            <a:spLocks noChangeArrowheads="1"/>
          </p:cNvSpPr>
          <p:nvPr/>
        </p:nvSpPr>
        <p:spPr bwMode="auto">
          <a:xfrm>
            <a:off x="2123728" y="2204864"/>
            <a:ext cx="6912768" cy="4464496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36" name="135 Rectángulo"/>
          <p:cNvSpPr/>
          <p:nvPr/>
        </p:nvSpPr>
        <p:spPr>
          <a:xfrm>
            <a:off x="2051720" y="2204864"/>
            <a:ext cx="14401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07504" y="198859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STACK</a:t>
            </a:r>
            <a:endParaRPr kumimoji="0" lang="es-E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2008" y="116632"/>
            <a:ext cx="8964488" cy="2014538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-62707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07" name="Picture 59" descr="http://abbib.cloudapp.net/public/default/product/9AAC129596/margi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108"/>
          <a:stretch>
            <a:fillRect/>
          </a:stretch>
        </p:blipFill>
        <p:spPr bwMode="auto">
          <a:xfrm>
            <a:off x="2540944" y="188640"/>
            <a:ext cx="502442" cy="1440000"/>
          </a:xfrm>
          <a:prstGeom prst="rect">
            <a:avLst/>
          </a:prstGeom>
          <a:noFill/>
        </p:spPr>
      </p:pic>
      <p:cxnSp>
        <p:nvCxnSpPr>
          <p:cNvPr id="58" name="57 Forma"/>
          <p:cNvCxnSpPr>
            <a:stCxn id="111" idx="2"/>
            <a:endCxn id="114" idx="1"/>
          </p:cNvCxnSpPr>
          <p:nvPr/>
        </p:nvCxnSpPr>
        <p:spPr>
          <a:xfrm rot="16200000" flipH="1">
            <a:off x="1970694" y="1817838"/>
            <a:ext cx="1278176" cy="13321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63 Conector angular"/>
          <p:cNvCxnSpPr>
            <a:cxnSpLocks/>
            <a:endCxn id="114" idx="1"/>
          </p:cNvCxnSpPr>
          <p:nvPr/>
        </p:nvCxnSpPr>
        <p:spPr>
          <a:xfrm rot="16200000" flipH="1">
            <a:off x="2432265" y="2279408"/>
            <a:ext cx="1236019" cy="451163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35"/>
          <p:cNvSpPr txBox="1">
            <a:spLocks noChangeArrowheads="1"/>
          </p:cNvSpPr>
          <p:nvPr/>
        </p:nvSpPr>
        <p:spPr bwMode="auto">
          <a:xfrm>
            <a:off x="107504" y="2276872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SHELTER</a:t>
            </a:r>
            <a:endParaRPr kumimoji="0" lang="es-E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72000" y="2204864"/>
            <a:ext cx="8964488" cy="1656184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26" name="Picture 2" descr="http://abbib.cloudapp.net/public/default/product/9AAC211939/margi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620688"/>
            <a:ext cx="777255" cy="777256"/>
          </a:xfrm>
          <a:prstGeom prst="rect">
            <a:avLst/>
          </a:prstGeom>
          <a:noFill/>
        </p:spPr>
      </p:pic>
      <p:sp>
        <p:nvSpPr>
          <p:cNvPr id="108" name="107 Rectángulo"/>
          <p:cNvSpPr/>
          <p:nvPr/>
        </p:nvSpPr>
        <p:spPr>
          <a:xfrm>
            <a:off x="4086729" y="1628800"/>
            <a:ext cx="53372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MP</a:t>
            </a:r>
          </a:p>
          <a:p>
            <a:pPr algn="ctr"/>
            <a:r>
              <a:rPr lang="es-ES" sz="800" dirty="0"/>
              <a:t>FWE200</a:t>
            </a:r>
          </a:p>
        </p:txBody>
      </p:sp>
      <p:sp>
        <p:nvSpPr>
          <p:cNvPr id="111" name="110 Rectángulo"/>
          <p:cNvSpPr/>
          <p:nvPr/>
        </p:nvSpPr>
        <p:spPr>
          <a:xfrm>
            <a:off x="1691680" y="1628800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Presión</a:t>
            </a:r>
          </a:p>
        </p:txBody>
      </p:sp>
      <p:pic>
        <p:nvPicPr>
          <p:cNvPr id="114" name="113 Imagen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817000"/>
            <a:ext cx="865959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114 Rectángulo"/>
          <p:cNvSpPr/>
          <p:nvPr/>
        </p:nvSpPr>
        <p:spPr>
          <a:xfrm>
            <a:off x="3275856" y="2492896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 err="1"/>
              <a:t>Signal</a:t>
            </a:r>
            <a:r>
              <a:rPr lang="es-ES" sz="800" dirty="0"/>
              <a:t> </a:t>
            </a:r>
            <a:r>
              <a:rPr lang="es-ES" sz="800" dirty="0" err="1"/>
              <a:t>Condicitioner</a:t>
            </a:r>
            <a:endParaRPr lang="es-ES" sz="800" dirty="0"/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107504" y="4005064"/>
            <a:ext cx="1224136" cy="288032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100" b="1" dirty="0">
                <a:latin typeface="Calibri" pitchFamily="34" charset="0"/>
                <a:cs typeface="Times New Roman" pitchFamily="18" charset="0"/>
              </a:rPr>
              <a:t>CONTROL ROOM</a:t>
            </a:r>
            <a:endParaRPr kumimoji="0" lang="es-E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" name="121 Imagen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5517232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" name="136 Rectángulo"/>
          <p:cNvSpPr/>
          <p:nvPr/>
        </p:nvSpPr>
        <p:spPr>
          <a:xfrm>
            <a:off x="2123728" y="3789040"/>
            <a:ext cx="687600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8" name="147 Imagen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3077" y="5517272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71 Imagen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782279"/>
            <a:ext cx="1755321" cy="87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0" name="169 CuadroTexto"/>
          <p:cNvSpPr txBox="1"/>
          <p:nvPr/>
        </p:nvSpPr>
        <p:spPr>
          <a:xfrm rot="16200000">
            <a:off x="2730937" y="2461625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173" name="172 Rectángulo"/>
          <p:cNvSpPr/>
          <p:nvPr/>
        </p:nvSpPr>
        <p:spPr>
          <a:xfrm>
            <a:off x="2540943" y="1628800"/>
            <a:ext cx="734913" cy="179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Temperatura</a:t>
            </a:r>
          </a:p>
        </p:txBody>
      </p:sp>
      <p:sp>
        <p:nvSpPr>
          <p:cNvPr id="245" name="244 Rectángulo"/>
          <p:cNvSpPr/>
          <p:nvPr/>
        </p:nvSpPr>
        <p:spPr>
          <a:xfrm>
            <a:off x="8127975" y="4869160"/>
            <a:ext cx="7200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AO2020</a:t>
            </a:r>
          </a:p>
        </p:txBody>
      </p:sp>
      <p:sp>
        <p:nvSpPr>
          <p:cNvPr id="255" name="254 Rectángulo"/>
          <p:cNvSpPr/>
          <p:nvPr/>
        </p:nvSpPr>
        <p:spPr>
          <a:xfrm>
            <a:off x="4835252" y="3474200"/>
            <a:ext cx="368424" cy="20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PLC</a:t>
            </a:r>
          </a:p>
        </p:txBody>
      </p:sp>
      <p:sp>
        <p:nvSpPr>
          <p:cNvPr id="128" name="Rectangle 27"/>
          <p:cNvSpPr>
            <a:spLocks noChangeArrowheads="1"/>
          </p:cNvSpPr>
          <p:nvPr/>
        </p:nvSpPr>
        <p:spPr bwMode="auto">
          <a:xfrm>
            <a:off x="72000" y="3933056"/>
            <a:ext cx="1979720" cy="2736304"/>
          </a:xfrm>
          <a:prstGeom prst="rect">
            <a:avLst/>
          </a:prstGeom>
          <a:noFill/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cxnSp>
        <p:nvCxnSpPr>
          <p:cNvPr id="123" name="122 Conector angular"/>
          <p:cNvCxnSpPr>
            <a:cxnSpLocks/>
            <a:stCxn id="108" idx="2"/>
            <a:endCxn id="114" idx="3"/>
          </p:cNvCxnSpPr>
          <p:nvPr/>
        </p:nvCxnSpPr>
        <p:spPr>
          <a:xfrm rot="5400000">
            <a:off x="3644619" y="2414029"/>
            <a:ext cx="1206168" cy="211775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143 Conector angular"/>
          <p:cNvCxnSpPr>
            <a:cxnSpLocks/>
            <a:stCxn id="67" idx="1"/>
            <a:endCxn id="114" idx="3"/>
          </p:cNvCxnSpPr>
          <p:nvPr/>
        </p:nvCxnSpPr>
        <p:spPr>
          <a:xfrm rot="10800000" flipV="1">
            <a:off x="4141816" y="3064250"/>
            <a:ext cx="1654321" cy="58750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Imagen 9"/>
          <p:cNvPicPr>
            <a:picLocks noChangeAspect="1" noChangeArrowheads="1"/>
          </p:cNvPicPr>
          <p:nvPr/>
        </p:nvPicPr>
        <p:blipFill>
          <a:blip r:embed="rId7" cstate="print"/>
          <a:srcRect l="45943" t="49806" r="35535" b="39661"/>
          <a:stretch>
            <a:fillRect/>
          </a:stretch>
        </p:blipFill>
        <p:spPr bwMode="auto">
          <a:xfrm>
            <a:off x="6444208" y="4600103"/>
            <a:ext cx="1755775" cy="773113"/>
          </a:xfrm>
          <a:prstGeom prst="rect">
            <a:avLst/>
          </a:prstGeom>
          <a:noFill/>
        </p:spPr>
      </p:pic>
      <p:cxnSp>
        <p:nvCxnSpPr>
          <p:cNvPr id="222" name="221 Conector angular"/>
          <p:cNvCxnSpPr>
            <a:stCxn id="114" idx="2"/>
            <a:endCxn id="72" idx="0"/>
          </p:cNvCxnSpPr>
          <p:nvPr/>
        </p:nvCxnSpPr>
        <p:spPr>
          <a:xfrm rot="16200000" flipH="1">
            <a:off x="3898553" y="3239282"/>
            <a:ext cx="353279" cy="73271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258 Conector recto"/>
          <p:cNvCxnSpPr>
            <a:stCxn id="122" idx="3"/>
            <a:endCxn id="148" idx="1"/>
          </p:cNvCxnSpPr>
          <p:nvPr/>
        </p:nvCxnSpPr>
        <p:spPr>
          <a:xfrm>
            <a:off x="1944419" y="5697232"/>
            <a:ext cx="718658" cy="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273 Forma"/>
          <p:cNvCxnSpPr>
            <a:cxnSpLocks/>
            <a:stCxn id="73" idx="1"/>
            <a:endCxn id="283" idx="2"/>
          </p:cNvCxnSpPr>
          <p:nvPr/>
        </p:nvCxnSpPr>
        <p:spPr>
          <a:xfrm rot="16200000" flipV="1">
            <a:off x="449522" y="5391199"/>
            <a:ext cx="504097" cy="3600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Text Box 5"/>
          <p:cNvSpPr txBox="1">
            <a:spLocks noChangeAspect="1" noChangeArrowheads="1"/>
          </p:cNvSpPr>
          <p:nvPr/>
        </p:nvSpPr>
        <p:spPr bwMode="auto">
          <a:xfrm>
            <a:off x="179512" y="4797152"/>
            <a:ext cx="1008112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INTRANET</a:t>
            </a:r>
            <a:endParaRPr kumimoji="0" lang="es-ES" sz="1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85" name="284 Forma"/>
          <p:cNvCxnSpPr>
            <a:stCxn id="72" idx="1"/>
            <a:endCxn id="148" idx="3"/>
          </p:cNvCxnSpPr>
          <p:nvPr/>
        </p:nvCxnSpPr>
        <p:spPr>
          <a:xfrm rot="10800000" flipV="1">
            <a:off x="2915816" y="4217708"/>
            <a:ext cx="648072" cy="147956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AutoShape 12" descr="data:image/jpeg;base64,/9j/4AAQSkZJRgABAQAAAQABAAD/2wCEAAkGBxQTEhUUExQUFBUVFhYXFxcXGBgYFBUXFxYYFhcXGBwYHCggGRolHBcUITMhJSkrLi4uFx8zODMsNygtLisBCgoKDg0OGxAQFzcmHyQrNy8sLCwtLDQsLC4sLCwvLDUuLDcuMSwsLCwsLCwtLCwrLCwsLCwsLywsLSwwLCwsLP/AABEIAM8A9AMBIgACEQEDEQH/xAAcAAEAAgMBAQEAAAAAAAAAAAAABQcDBAYBAgj/xABFEAACAQIDBQMJBgMGBQUAAAABAgADEQQhMQUGEkFRImFxBxMyQnKBkbGyI1JiocHRFDM0JHOCs9Lwg5LC4eIVQ1Njov/EABoBAQACAwEAAAAAAAAAAAAAAAABBQIEBgP/xAA1EQACAQMBBQQJAwUBAAAAAAAAAQIDBREEEiExccEzQWHREyJRcoGRsfDxQlKhFDI0YuFD/9oADAMBAAIRAxEAPwCjYiZcNQZ2CIpZmNgALknugGKdPuNsVK+IK10YqtI1Auah+0qDMEG3aJyI0Ent29zlpWqV7PU1CZFEPf8Afb8h36jr0a5zz8cx8JVam5wg3CG/xL3RWepNKpU3L2d78it9+9hUsP5mpSVqYrB702NyjIEJzuf/AJALXOanOcnLux+CpVQoqIj8N7cQBsTkbX0uANOg6SJq7p4NjfzIHstUH5cVhMaN1pKKU85MtRZKrm5U8Y+/DBU8Syam4WGPovWXxZGAy6cA5980a3k9HqYjwDU7eGYc93KbUbjppfr+poztOrj+j5NHCROrrbhYkaPRfwZh0++g6/ke6/xs3dHELiKXnqSmn5xS/bQqUBu17N0By1M91qKUuE0/ia70deLw4NfBnMTyWhvngkbCVWKUuOmymmaa2YIWRSGy/E+WmSmVfJpVVUjlEanTyoT2ZCIiepriIiAIiIAiIgCIiAIiIAiIgCIiAIiIAiIgGXDUS7qg1Zgovpcmw+ctrd/dsYWmAFD1SO3UBzPPhXUhR7r2uegq7YQ/tND++p/WJdjSsuVSUYqKe58S8stGEpSm1vWMfHJrOCNVYf777Ty46/kf0vNoVCNCR4GfBqHnY+IB+cpNiP3+TptqX3+DBxDqPebH859Wn2zj7o/MfI2nweDXhz8R+omLpL7/AATtv7/J5PZ5ZfvOO7l9X6Rw/jHw/wDH9Zi6HiT6Q9vPQZ5wN+E9wIPyYwlUBwpGZUsO1cCxAschn2h+cx9DIOojbT355yq/KRTC41uEAXSmxsLXJXMnvlpccqTf1ycdVuSbCmB3DzSS4tcdmb5dShvfYxf+3RnPxES8OZEREAREQBERAEREAREQBERAEREAREQBERANnZrEVaZBsQ6WI1B4hLxfWUXg6oWojG9lZSba2BBNpeVU5nxMqbp+j49DoLD/AOnw6nwzW+IHvJsPnNhsBU+6T4EH9Zqvy9pPrEx73Ux/EKcwfNLmNfSeeei0dOvTcpN7n3GxcrjU0tWMYpYazv8AyZqlFhqrDxBmEyJGNqp6FaqPFrj4HKb+ydqV3q00qMjqzAHiRb2PQjnPeVqX6Z/wa8L9+6n8n/wymeGdNXwFG4BUAnTO3wsc5BbSoBHKjSw/Oamo0U6EdptYLDR3OlqpbEU08Z3moZjpHt0/7up9dOfZmFD219h/qSaeSxwb/HKr34P9tq/8P/KSWbxSr983vjKp9gfCmo/Sb1reaj5dUU99WKEfe6MhIiJeHLCIiAIiIAiIgCIiAIiIAiIgCIiAIiIAiIgCXxX9JvE/OUPLylTdeEfidBYf7p/DqeOdPFfqE+N9D9sn90Pree1Tl8PnJDePY5rujCsKZCcPCycQOZN73y1ntad9OXM8b/urQ5dTkbzc2H/UUvbX5iZ6m7WIF+E0ansuQdfxAD842bs3EJWpF6LqBUS5FmAFxmSt8pZ7LKLKO7ctcWtb3g/LP8pzO3P5p8B8p0VTCqTcZE62sL53zNr/AJznNufzT4CaV07Fc/MtrF/kv3X9UaE1lPbX2H+pJsEzVH8xfYf6knPM69GzeVhvb/V1fFfoWWdKw3s/q6viPpWbtq7V8upUX7sI+90ZERES+OUEREAREQBO22BuGaiceIZqdxdKYsHzFwzEghR+HXw5vJns6nUerVdeJqRp8F/RUtxktbmw4Bbpe+tiLENu/wCP/aVFwuDoy9HDj7S7tltjWXpanDuXmcNX8nK+pXbnYFFbrzVxfly6+EjcR5PsQt7PSYcs3UnW3pJYHTnz1llEDr+X/eeIuevvzmhC7V1xwyzlZtNLhlcn55Ke2lu3iaCF6lOyA2LKyOBc2BPCTYE5XPUdRIiXDvpUH8DiB+BMzqftqcp6Xei1L1FPba78HP3DSrTVdiL3Yzv+IiJ90aRZgqgszEAKBdiSbAADUk8ptmifESx9h7iUlS+J7dQj0Qx4KfgyHtN36eOs2K+4GFJPC1Ve4Otr8rcVO/xPwmlK46dS2XIsY2rVSipKP8lYRLBreTlb9jEMByBRWI6C4qC/PkPfIbbu5dTD0mqiorohHFkVcBmCg2ORzIGvPxt6Q1dGbxGR41NBqKacpQ3I5eIibJqCXdRclVJ1KgnxIuZSMuvCOGpoRoyKR4FQRKu6L1Y8y+sT9efJGSotwR1kgNqXtxIrW9xlRU8SykhWdbA+i7DTwNunxnf7HrFqFNmNyUUk8ybZzxnCtolmE9z8Dbpz09ylipT3pe3yOg/jqRvdWF9bG/O/OZqWJp3W1Qi3I88yeXjIQmfMmF1rLikyKlh07/tbR0deqWdWV0sORzPQ2PLKRO2mvVPgJo3nhMjU6/09PZccb/aZ6K1f0tX0inndjhy8Tyao/mL7D/Us2ZrD+YPYf6lley3Rs3lZ74j+2Vf8H+Wssq8rHetr4urfqB8FAHym7au0fLqU9+7GPvdGRMREvTlREST2DsGvjKnm6CcRFizHJEF7cTE6D8zyBgEZEtHZ3kuoklKuKDVQAxSkVBUXK3swJIuCL2E38V5IaBX7LE1VcD10V1J/w8NoGCG8kWGZxicrJejd+QIFXIdciT3Wlg4fZy1s0aovL1eXUFb3+EgPJ9sd8GtejVKljVTh4TfiHCR6JAYe8TsNoYlaKFVP2jchqP2mtU09GUnKUct+03aOprxioU5YS9hEY3ZjJ6NRWP3SpW/+IMbfCRtGte4IKsNVOo/cd83aGBrIGrVXPDnYNmcxY2vNLz6kjhzOYvkLKc7Zcr6dM+s0NbbqSpOcFhreWdvudZ1lTqPKe7ka23j/AGXEf3NT6TKYlybxA/wtewv9lU+HAb/lKbmVn7B+90R433/Ij7vViWL5MMEnmqlYopcPwBje6jgzC55X4jc9MtL3rqWd5IsIz0cQTcJ5ynbnmEqGpwjrY07+7XSbushOdGUYcX5mhoZwhXjKpwXk+p1pI6fA/vPk27/yMkcJs2nWHEhdb9D+jXHwymDG7M4Mlqkty41BF/8ADwyilaa64NP75HRQvGmfHK++ZqAC+uX5yO3nHHhK62BHmnIHs9u/iOG/umxRrEkhhZgL2BuCDoynmuRmDba3w1fO32FY/Ckxt79Jq0YypaiMZLD2l9Td1DjV005ReU4vHyKXiInYHCiXNs0WoUf7ml/lrKZlwbGcnD0Ccz5ml9CysunZx59C8sXay5dTFX2HQb1APZJHyNpt4XDimiouiiwvmbTLPLyolVnJYlLJ0cKFODzGKT8ECZ5BnhMxR6HhnkGeGSiDwzXH8xfYf6lmeYB/MHsN9SyQbErHer+qq+0PpEs0yst6f6qr4j6RN61dpLkU1+7GPPoyJiIl4csZMNQZ3VEF2dgqjqzGwGfeZ+hNl7BGFwn8Ph2CPwm9XhBJqkWNUg656KeQA75Su4ig7Qw1xe1QH3qCwPuIB90v+m1yASBfrBKITYG6tLD1fPNUeriCrCpWqMbvcC5IuQoyy6DK5k1idrUVyFRGPQHObGLRaNK7MBe+oHG57+g7vCcI+xmxDllFhfWOJPAna1YVHVhdXU9l19Id1+ncZvYLZ6perUfi53M06FMYYUwzjtE9pswCtuNTbUi6kdQ698+lr+eFSk68IP2tMZg9nOwv95b8oeEssmOW8LvI3eDapr9hAeAc/wBZHYWjwkfD8j+0mGamV4eEgWt8ffrI6lTPHYLwrmFUW1J1yyHSw0ldq9ZRnQkoyy2sYRbaHQV46iMpRwk85Z9YzCPVpVadMcTvSqqBpm1NlFycgLkZmc1svyUM386uoIyZaedjqBxHnb8P7yx6mHenRYUODzpU2L34eOxsWtnwg8v3kduxuscPWeu9epVq1U4ahJC0yQVsQgGXCAQM8geV7D00GmdClsy4vea9z1UdTW2orcljnvZymP8AI+OEtRxWdskqUz+bqf8Apkn5OtmVMLRq0avDfz914Tfiuig5a+roQDO5xOLpoPTUnuIMg69VXdXU8LjJXGvgeo7jN00MEntLErRQoM6jchqP2kHhtmVKYavUcgWNlOd7ix17pL4DZwW9Wo3FzuZCbw7WNfsUweEc+vf4RGL4sznKOMRRrHFqxAH3ibnMi6ksB4kKT7InmMp8VOotuLip1FA6lqbADPvImthaPCQehz+BH6yQC3sL2ubX6XyvOfuXq6uD5fVnSWr1tHOPi/oiiYiJ0Bywlu7Ce+GoH/6qY+CgfpKiltbAYHC0bZ/Zp8QLH87ytunZLn0Zd2Lt5e71RIEzwmeAz0yiOpPm88vPTPkzJEAmfN57PkzJEAmYR6Y9lvqWZZi9cey3zWSDMZWW9H9VV8R9IlmmVfvHWD4mqym44teRsAD8pYWtevJ+BS35r0UV49CNiZsJhnqOqU1LOxsFGpMtncPybm61Kli4z4tadL2eTv8Ai0B0vYNLo5c57cLdCua1OswdHVlemgyY2zBqX9FD0ObAnQEGW3UNPBjic+dxDf8A57h0mXFYpMMvmcMvHUPpPqb9SZ87J2AS3nKx4nOefKSlkngaOF2dUxT+crXtyWTWOdKFMgWGUz7Qx6UVy15Ccdj6lTEEkmy9eXgOsy4GPEgsZjmqtwXuOPj8Ozwn49n4SQ2YpVltre3xy/WaytQpMiecTjq1OBe0GZ3vw8PZvaxy5AHI2M+tvbQGFoPVJswFqffUI7AHgcz3KZBkc7it5qqOyjhPCxGa9DbkZK7C3l48Vh6LUu1UVn4w9lFhUIspW/qfe5yuP/XnI7SUnbPtlSG8SFIUnvIN+d5O7h4evUxdPFEXRCwJsBxXUr5umoFr2bkAF+AOp/R0M7Wwsm2tfqdnZ9I8MuyndjYfsPfMlXD+bpEuVNweJjftdyj7v7TXoUfMr57Emx9WmNB+5kc3nca9zdaY0E2cZNXODmK+zGrVL0wdddLTpMLROHVOJhdjYFvRuLXD25i4PeGB5m3Q/wAMlCnkBkJXu1tpNUJp3uDURx3cK1FPxDD4CZYMcnTJiRWNSiRZH7VM39ZcwR3ED5TTV6YFgpHw/ORmCZgVNzcWt7pCbb3hqUq1RAFPC7DMHLPK9tcu+aupWo3Oi145N3Sy029V0/DH8k4afbHCOFAdMsza1yBkPCYdubVp4Wl5yoczcIg9Ko3QdFGV25d5IB5zE77GmgLUg7EsFsxVLrwEcQsSR2joRpy1nDbV2lUxFQ1KrcTH4KOSqOSjpK+Ghq1qvpNR3dyLOrcqFCj6LSrj3vu82acREuDnxOl2Tvc1GmtM01YLkDcg21z1z1nNRMKlOFRYksnrRr1KMtqm8M72hvtSPpI69+RHzvJGhvLhm/8AdA9q6/OVjE05W6i+G4sYXrUx44fNeWC3qWLRs1dW8CD8pl4pTs3KG1qyejVce+/znhK1/tl80bkL9++n8n9/UtXinhMruhvZiF1Kv7S/taSNDfU+vSHub9xPCVvqrhvNuF500uOVzXlk7K8w37Y9lvqWQlDe+g3pcaeIvf8A5byL3l3kDgJQY2KsHaxFwxB4RfMaZ+Mxho6spbLWPE9Ktz08KbnGWfDvPreXeTiBpUTlmGcc+qr3d/Pl3wuw9iVcU/BTGQtxOfQQHqeutgMzJbc/c2pjGDEMtInIj06ljYhL8r5FjkLHUi0v7YO7NDBUlZwqhB2UGg+ObMepuZd0qUaUdmJy2o1E9RNzm/8Ahzu5G4NLDpxsLZdp2Fnf/Sv4R7yZO47abVPscMOFBkWH6T3E4irjG4VBSiPi0lMNgkoryFp6pe08MmtsrZC0hc5nmTMO1tshBwrrNTbG3NVQ5df96CVDvZvwSTTwzG+jVh+Yp/69enU58DE6Tbu+dCjWCVvOVG9dadiU7muRn+EHxI0kphN7sBUUWr0wLei96dgLZdoAc+RMoiJg3kktKvvFs7C1Ktelw18RUJP2asoHFcntP2UvexKDutrOC3h27VxdTjqWAGSIPRQHp1JyuTmbDkABFqpJsMydBzMtDcHydOzipXUFwbimc1p2Isz8mb8Gg553AgEDuduPUxJR6itwNYqmjVB1J1RNM9SNOoumhgaOAphnCtVtZEAHCg5Ko5CbtfEU8GvBTHHVbU6m/UzV2dspqjedrZsc7HlJSyTwNHDbPqYt/OVr8PJZ0bcFFOQAE+sXikpLOH29vBTBU1qq0lZuEE3OfgPnoLi5F5ngxM+2dovXYqmQ/wB5mQq4BaV3dhnbtMQqi5sACTYXOXefhJ/BtRZL0nR1+8rK1z3kGcxtjZmEp4l8RiqqCnYFaDvxqzqiIKnmxmxCrmLNcsOWUxbJJLEFaas79lUBZj0AzPvlS4jeNnZmelSdmYm7ecBAvkOw6g26kXykjvpvecWfN0rpRBub+lVN8i1tAOS+88rcnIBs43GtVI4rAD0VXJVvrbqdMzcmwzmtESAIiIAiIgCIiAIiIAiJtbO2fUruKdJC7HOwsABzJJyUd5ygGsqkmwzJyAGplm7heTV6zLUxC94pHRehq9/4P+bms6rydeTRadqr9p7Z1CCAOopA6DlxnM/huQbBx20qeGUUqC8T6ADl3mCcHiUqGBp3Ni5Fu82FgB0HK0jqeGq4puOrcJ6qfvNjZ2x2dvO1zxMcwOQm/tDHpRXleZJENnrulFeQtOO3i3jAVmZglNcyx0H6k9AMzykXvXvUlNeOq1gbhVHpORyUfC50FxfUXpzb+8FXFNdzwoD2aY9FeVz95vxHrlYZCW8EElvXve+IvTpcSUefJ6nt20X8OmhNyBbloiYEiZ8FhHqutOmpd2NgB8Se4AXJJyABM2tibGq4qpwUhpbiY34EB5sQD8BcnkDL73B8n1OhT4mGRsWZsnqWzz+6v4R3Xuc4BBeTryccBFV83tm/JMs1pjrqC591s797tDHpQAoYYAvoSOU+9p7WJ+www7iw0EybJ2StIcRzY6k6yUic4NPZmyLHjqdpjmSZt7R2ktIWGsx7Y2utMELrKt3z3wFAlR265HonSmCMmfv0IXmMzYWvnwMTf3u3tSgLueN2F0pg2LC9rk+quufOxA52p/am0qmIqGpVbiY6dFGoVRyUXOUxYzFPVdqlRizsbknUn9B3cphmDeSRERIAiIgCIiAIiIAiIgCIiAIidtubuJUxLK1UMqtYrTGT1B94/cTv1PLrAIPdvdqri27A4aYNmqEXF/uqPXex0HUXIGc/QW5O4NLDUwWThXIkHNnI0aoefhoL5DWTexdgUMFTD1OAFRYAABEH3VHL9Zq4nG1cY3DTulHmdC0cSTPtLbZc+Zwo7iw0HhM2ytjLT7THiY6k6zcwOAp0VsAB3yC29vEF7KZnumaRDZu7Z22tIEC15Vm+e+Qo3ueOqw7KX9G4yapbMDO9tT3XvIbfDfbgLU6JD1cwz5FKZ6LyZ+/Qd50rerULEsxLMxJJJuSTmSSdTDfsINnae0KleoalVuJjl0AA0AAyAHSakRMCROh3T3Vq4x8rrSBsXte5+6g9ZvyHPkDLbjbiPimR6inzZsVQZNUGeZPqJ36kaW9IfoHZGxaOCpBn4QVUADRVA0VRBOCN3R3Oo4OkvEAqrmAbZnm7n1nPX3CwAAy4/adTEt5qh2aYyLdfCfNevUxrWF1og+9pOYbDJRTKwAkpDJr7O2clFfmeZkTtzbYXspMG3tvXuqH/AH+glM74b6FiaWHbLMPVGragqnReranlYellwMSS3y3182xp0CGq+s+q0zfReTPr3DvPo1q7kkkkkk3JOZJOpM+YmLeSRERIAiIgCIiAIiIAiIgCIiAJkoUWdgqKzMxAVVBLMToABmTMcsTyf4bzWHauotWqu1NamXFTpIq8XmyM1LlyCdbJYZMbgTO5/k5NN1FWmr4s9oLVv/D0F6sBY1qncpKjLXlZ+PxmF2TT4mYvXcDs3JZzfUAkhRcntHM6XMqSnhmSrxAkXvnfXTXrOx3OwVKvi+LEEu5F1LsT2l8c7206Wy7pwSdBgqNXHFa1W4pmxRNBY5i86clKKcgBMW29p08OnUjRV1OWUrzeXecBGeo/BTGXidQqj1mPT3mwBIywQS+8O8tw3CQqgElibAAakk6CUxvXviavFSoEimbhqmjVB0XmqH3EjW17SM3m3mqYpioulEHspfNujVLek3doOXMmBkNkCImbB4R6rrTpqWdjYAc/2HO+gtMSTEikkAC5OQA1Jlo+T3ycNVYPXS7ZEIwulPvqg+k34NB63MCX8m3k/AfiJVqoALOD2aYNxalzJOYL91hbU2pjto0cFTFKkoL6BRrfqYJPtEo4Glcm7nmc2YyJpYarjH46txT9VP3mXZ+y3rP53EG51C8hJrF4tKK52FpkkQ2eMUpJyAE4vePeMWbtBUUEkk2AHUmR+9W9ACs7vwUx8ScyFUesxsbDu6AmUxvNvI+KawulEG6pfMkXs79WzPcOXMmW8EG5vZva2IJp0iy0eZ0arp6XRbjJfeeQHLREwJEREAREQBERAEREAREQBERAEREATvPJ3jgadSgfSVjVX8SsqpU+HBTPgW6Tg5mwmKek61KbFWU3BHI/qO46wC3Me4HDpr8wZ94XGFHVlNmUhgehGYM5GlvVSrJarei4zuAWptbpa7ITnlYjLUaD5xu9VOmtqJNSpbJitqanrZs3I6EAdbjIySdtvVvOlIGpWYszZrTB7b5G2vor+Ig9wOkqXbW2auJfiqHS/CoyRAeSj4XOp5kzUxeJeo5eoxd2NyxNyTMMN5IEREgElsHYlbF1fN0VBIHE7MQtOmgIBeoxyVRcZ+4XOUt3dXZ+Bw7DDLiQoIvVr0w/n6xy7CuF+zp3A7Klr8yZzG5VIDA9kg+drOathY/ZqgpoTztxs3/E7punBWcHreSCyN5d8EohcLs5RUqmw41zVP8AW3W+Q59JIbv7CcAVcRnVYAtncA905Pc3GJRxKmoBZhwFrC4+6Seg+Xunbb0bwCkrJTsXAyv6Kk5C9u+Sgzb2ptRKS659JWe9m9SopqVWNibKgtxueig8hzOg8SAY7ezepaILOeKowJSnfNvxNb0U+drDmRU21NpVMRUNSq12On3VGoVRyUXOUlvBBn29tupin4nyUX4EF+BAbXtfmbC51Nh0AEZETAkREQBERAEREAREQBERAEREAREQBERAEREAREQBERAEREA7PyfbVA4sO5txtx076F7BWTxYBbd6W1addtOvZQe8SnxOowu+DFODEIalrdtW4ah73uCHOmdgepMEnaU6+Y5jnNfevesYccH8zEWF1N7Uzb0qnVrkHh+NtDyWL3tstsOhpnLtswZh3qAoAPeb91jnOYY3zOcnJBlxmKeq7VKjFnY3JOp/YcrcphiJAEREAREQBERAEREAREQBERAEREAREQ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40" name="AutoShape 16" descr="Resultado de imagen de sick mcu control un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cxnSp>
        <p:nvCxnSpPr>
          <p:cNvPr id="87" name="86 Conector angular"/>
          <p:cNvCxnSpPr>
            <a:stCxn id="46" idx="1"/>
            <a:endCxn id="72" idx="2"/>
          </p:cNvCxnSpPr>
          <p:nvPr/>
        </p:nvCxnSpPr>
        <p:spPr>
          <a:xfrm rot="10800000">
            <a:off x="4441550" y="4653136"/>
            <a:ext cx="2002659" cy="33352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95 CuadroTexto"/>
          <p:cNvSpPr txBox="1"/>
          <p:nvPr/>
        </p:nvSpPr>
        <p:spPr>
          <a:xfrm>
            <a:off x="4716016" y="4941168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cxnSp>
        <p:nvCxnSpPr>
          <p:cNvPr id="124" name="123 Conector angular"/>
          <p:cNvCxnSpPr>
            <a:endCxn id="85" idx="0"/>
          </p:cNvCxnSpPr>
          <p:nvPr/>
        </p:nvCxnSpPr>
        <p:spPr>
          <a:xfrm rot="16200000" flipH="1">
            <a:off x="3205096" y="4723899"/>
            <a:ext cx="1296142" cy="578555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128 CuadroTexto"/>
          <p:cNvSpPr txBox="1"/>
          <p:nvPr/>
        </p:nvSpPr>
        <p:spPr>
          <a:xfrm>
            <a:off x="2267744" y="5013176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30" name="129 CuadroTexto"/>
          <p:cNvSpPr txBox="1"/>
          <p:nvPr/>
        </p:nvSpPr>
        <p:spPr>
          <a:xfrm>
            <a:off x="4211960" y="5301208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2" name="AutoShape 2" descr="Resultado de imagen de sick dusthunter sp1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28" name="AutoShape 4" descr="Resultado de imagen de sick dusthunter sp1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2" descr="data:image/jpeg;base64,/9j/4AAQSkZJRgABAQAAAQABAAD/2wCEAAkGBwgHBhUSBxQWFRUUGBgXGRQYFRwYHBcfHBQcGBgYFxkYISsgGxolGxcVIT0iJSkrMC4uFx80OD8tNyo5MSsBCgoKDg0NGhAQFS4hICAsNywrNzc3MDA0NzcsNDgrLCw0LDcvLywsLCwtMDIuLCwsLzI3LSw0LDU0NywvNywrNP/AABEIAMQBAQMBIgACEQEDEQH/xAAbAAEAAwEBAQEAAAAAAAAAAAAABQYHBAIDAf/EAD8QAAIBAwIEAgYHBgQHAAAAAAABAgMEEQUhBhIxUUFhEyIyQmJxFCNScoGhsQeRwcLh8CQzg9EVQ0RTgpLx/8QAGQEBAQADAQAAAAAAAAAAAAAAAAEDBAUC/8QAKBEBAAICAQEGBwEAAAAAAAAAAAEDAhEEMRITISJB8AUjMzRRgbEV/9oADAMBAAIRAxEAPwDcQCq8c6rd6cqUbObhz8+Wkm9uXHVPuzFdbFWE5z6MtNU22Rhj1lacjJjl3qOsVH9bXqtPtOSX7k8HFD6RGspxlNTXSfM018n1Of8A6uHpi6kfB8teOcNxBS+FOKrivWjR1Tdy2jUWN32kl+q/qXQ6FN+F2PawlzL6M6c+zmAAysIAAAAAAAAAAAAAAAAAAAAAAAAAAAAAAAAAABRf2ndbf/U/kL0UT9qH/T/6n8hq836GXv1b3w77rH9/yVMdVxhsnJtpKC3cm+iS7/1OuhaVatRRnOlCT35ebmf7nykRcX70+Smt9pL8fV3/AFPf0LR7+bvKVR8zl/lybk01tzQb9357mjw+HXnV28o3Mt/nc23C7u8J1pZtGtfo+tU+aabhODlFxcWk31W7yjUTHHrlpp8VUr5c8rlpw2TXXnnleqs52W7bl06ktp9zHXrlVJVPSJv2ZPKj5KL2X4HSprwrjyxrblX252T553ppoIWhVo2sG7ZuMdkoSjy75w3FeOfknsSltcQuKeYeGz8mZmu+wAAAAAAAAAAAAAAAAAAAAAAAAAAAAAAAAAAFH/afQqztqM4RbjBzUmvd5uXGeyeGXg81KcKsHGok01hprKa8U0Yrq+8rnD8s3Hu7m2M9b0wS7pRquPP03Xyz4vy2/M92WgUrdKSm1FPmlHbDS3lyvwyl03+ZoGs8DRhOVTTJJRw26csvGFn1H28n+8yqw4op6lcQpwg4Ko0suSezXT9+DT4uN9Wq5w3ET126HMy413zYz1Oumvelk5qGvVJwrwdCc0oU4pLlbjvJtt5wks5XhkjbThq6s62KzxKLympbeWOV46eOT539vc2dRVLdt8uV39VxcZJfhJk5pWsW19a8k2lKWMS79t/A6Wt9XLnr4JK11qvRjyXMlDC96baf3XL2fk2y08F3Tr1aizlYi/zZSq9Ny9W7X/kfPSbzUeFrtzsMTpy9qm+jXwvrF9f6k1pGxgieH+IbDXrfms5Ykvapy2lH5rxXmtiWCAAAAAAAAAAAAAAAAAAAAAAAAAAAAAAAAAAA/Gk1hlYpfs84So1+elaU1Lw3lhecYt8sWvBpbeBaABVaXDdpaSauYuUX0n4r5oqPE+j6fOUvoawk0ozSw2/e27J/x+b1g8KlTUspLPfAGNULm90jlhrcJOnNerNxa26bZ/voSPovq+ag+em/yNO1CwtdStXTvYqUX4P9U/B+aM31jhzUeF6zq6a3UodWvGP3l/MtvkeokRdxp9WlVVfS5uE47qUdmvJ+X5Mt3DPHVO4mqOvYp1eiqdIT+f2Jfl8uhC2dxQ1H17P1JrrD+nY+d9pdvqEeVrln9nwf3X/AkwrVQZTonEmp8LTVK/Uqtutse/TXwt9V8L/DBpel6lZ6taKrp81OL8V4eTXVPyZEdYAAAAAAAAAAAAAAAAAAAAAAAAAAAAAAAAAAAAAfjWVufoApXEnBanU9NoXqVFv6NPCf3fBPy6fIgbTU/Sz9Dqy5KieOZrG/aXZmpkNxBw5Z63S+sXLUS2qJb/KS95f2sFiRV7ijCouS9WV4T6tfPuiAnaalw5e+n0aWM9V1hUXaS8f1R3zlqHD1x6LU480H0fVNd4S8fl1RJ0KtOpRzRanB9V/v2ZZhUzwtxhZa79XV+qrrrSk+vdwfvLy6llMr1jhundR9JY5Uo79pRfdNfqdfD3HNzptVUOJ8uPSNwluu3pEuv3l+Pc8jSQeKNWnXpKVFqUZLKknlNd011PYQAAAAAAAAAAAAAAAAAAAAAAAAAAAAAAAAAAAAAc99ZW2oWzp3kVKL8H+qfVPzRQdW0G+4dqurYNzpeL8Y/fS6r4l+Rowe/UsSM/0/UaV7vT9Wf2f4x7o96hplrqtNqaSl+T/2Z28QcIqUnV0X1ZdXS6J+cH7r8unyIiw1b1/R6inGUdstYafaSLrYjLKtrXBld/RfrKGcyovOF3cH7rNE4e4h0/iC25rCW69qm9pQ+8v4rYjF6OvT5bjdeD6//StavwvcWlwrjQZuFSO6lHb8PNeTPKtOBSeGOO6d1WVvr6VGv0UukKnyb9mXk9u3YuwQAAAAAAAAAAAAAAAAAAAAAAAAAAAAAAAAAAAAACH17h601iGZepUXSolv8pL3l/awTAAzdVL7QLr0eox9V9H1TXeD/gT9neQqwzReU+qLDfWVvf2zp3cVKL8H+qfg/NFG1PRr7h2q6lo3Uo9/eh99Lqvi/fg9eEjv1vh6x1m2eyz3xuiuafxNqnBd1GhrfNVt3tGb9uC+Fv2o+Tfy7Fn0XUre+6Pll27kJ+03X46fpio1qUak6qeJSWVGMcZlhbt5eF+L8MPzMaXq0DTtQtNTtFVsJqcJdJJ/k+z8jpMO4D1e60iE52dOHIsOpHMlNdnLflcWmvW5Wk+2UbTYXVO+soVaPszipL8VkmzToABUAAAAAAAAAAAAAAAAAAAAAAAAAAAAAAAAAAADWeoAFO4i4SnzOtoPqyW7pdE/ufZfl0+RS7app2q61NcQelpV0lTjVcvVW3sThJYxnfEk0235NbKQ+tcNaZrMua7jieMc8dpNdn4NfPp4AZBf8LaroWqQdtJ80pctGtT6ScntFp7Za25X1z4rrbtO1/VOH41KOou3puily0G3GM1yp5ozWeWDSm/YaTeHypExrnD9xYaLyaVz1aa2nRlyzk19qnz7Np4fI9njbD6wEuHrKz0mo9KpSqpZlmKxdUai39ZSa9JHPuvEljbm6qa0q48McXaRxLS/wE8TSzKlNcs499ujx3TaJ8wu1qXekcJwne26pVJTdWneRnFOGZOU3zU247pP1W8Nt5j31rg3UrzV+HKVfUY8s58zxjGY88lTnjw5oKMsfEVE0AAAAAAAAAAAAAAAAAAAAAAAAAAAAAAAAAAAAAAAAR+oaZG5qekt36OqlhVEs5X2Zx96Pl1Xg0SAAqUo3FveS5YxpVpbypvLo3HxLbaXxJcy25lJE7pmq0L/ADHDhUivWpS9qPmvCUe0lt+Ox1XVtRu6PLcLK/R901un5or2p2E7dJ3Lk4R3hXjtUpP4seHn0fvIos4IGx1udCShq+Em0oXC2hPPRT/7c3/6vwe+CeIAAAAAAAAAAAAAAAAAAAAAAAAAAAAAAAAAAAAAAAAAAAhb3SHSi3YRTjLPNQeOWXflztF+XR+RH2F3cacv8IpVaK2lRf8Am0fKHNvKPwPf7L6ItRw3+nU7p80HyVF0ml+Ul70fJ/hgo+1je22oWyqWclOL8V3XVNdU09mnujoKnOhcW9/mjJULh98ujcY8Jd5Y+Ul5rrMaVrVK9rOlcL0VeKy6Un1XTmpy6Th5rp4pPYglAfjaS3OS01SxvLqpStqidSk8Th0lHPRtPfHn0A7AAAAAAAAAAAAAAAAAAAAAAAAAAAAAAAAAAAAAAAAfG6taF5QcLmKlF+D/AFXZ+aKvrekulBfTuadKD5oV459NQaWFJuO7SXvrfG0k1ktwAza+4w1azsFRqqFV1cqF0qihin0VepFLCWWlzKUYt/Z6FZ4tqcQy1Wj/AMTqQpXEXFUpwXLGrB7yl6eOJJJLeLeG/s+OkVeGpWF5UraM1iplztZ705tttuD/AOW3mXdblQ1Phqzuq8KlFVpUreWZ2PpZU5UW/Gms8qXl7Ml0a6Mq06LxBeafeK04qcFUkm6VxHanXisZe/sTWVlPvsW0yWtwjG6tq1fR83NKdNUadOUnGrbcs3zKEZ4i3GTk+VtJ4xjvZOGeMqVxqMLS4cpz5d5csl6N5ajCq2va9VrLw8r4gi7AAAAAAAAAAAAAAAAAAAAAAAAAAAAAAAAAAAAAAAAEdq2kUdRjlOVOrFNQrQ2lHPVdpRf2XlfjuSIAoWicH69wppahw7XoTnvzqtCooT9ZtPacnGWHjKxnCymdlhoetahqSq8T0rFcrUlKgpubcXmPNOcU8JpPGcbLOS4g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" name="AutoShape 4" descr="data:image/jpeg;base64,/9j/4AAQSkZJRgABAQAAAQABAAD/2wCEAAkGBwgHBhUSBxQWFRUUGBgXGRQYFRwYHBcfHBQcGBgYFxkYISsgGxolGxcVIT0iJSkrMC4uFx80OD8tNyo5MSsBCgoKDg0NGhAQFS4hICAsNywrNzc3MDA0NzcsNDgrLCw0LDcvLywsLCwtMDIuLCwsLzI3LSw0LDU0NywvNywrNP/AABEIAMQBAQMBIgACEQEDEQH/xAAbAAEAAwEBAQEAAAAAAAAAAAAABQYHBAIDAf/EAD8QAAIBAwIEAgYHBgQHAAAAAAABAgMEEQUhBhIxUUFhEyIyQmJxFCNScoGhsQeRwcLh8CQzg9EVQ0RTgpLx/8QAGQEBAQADAQAAAAAAAAAAAAAAAAEDBAUC/8QAKBEBAAICAQEGBwEAAAAAAAAAAAEDAhEEMRITISJB8AUjMzRRgbEV/9oADAMBAAIRAxEAPwDcQCq8c6rd6cqUbObhz8+Wkm9uXHVPuzFdbFWE5z6MtNU22Rhj1lacjJjl3qOsVH9bXqtPtOSX7k8HFD6RGspxlNTXSfM018n1Of8A6uHpi6kfB8teOcNxBS+FOKrivWjR1Tdy2jUWN32kl+q/qXQ6FN+F2PawlzL6M6c+zmAAysIAAAAAAAAAAAAAAAAAAAAAAAAAAAAAAAAAABRf2ndbf/U/kL0UT9qH/T/6n8hq836GXv1b3w77rH9/yVMdVxhsnJtpKC3cm+iS7/1OuhaVatRRnOlCT35ebmf7nykRcX70+Smt9pL8fV3/AFPf0LR7+bvKVR8zl/lybk01tzQb9357mjw+HXnV28o3Mt/nc23C7u8J1pZtGtfo+tU+aabhODlFxcWk31W7yjUTHHrlpp8VUr5c8rlpw2TXXnnleqs52W7bl06ktp9zHXrlVJVPSJv2ZPKj5KL2X4HSprwrjyxrblX252T553ppoIWhVo2sG7ZuMdkoSjy75w3FeOfknsSltcQuKeYeGz8mZmu+wAAAAAAAAAAAAAAAAAAAAAAAAAAAAAAAAAAFH/afQqztqM4RbjBzUmvd5uXGeyeGXg81KcKsHGok01hprKa8U0Yrq+8rnD8s3Hu7m2M9b0wS7pRquPP03Xyz4vy2/M92WgUrdKSm1FPmlHbDS3lyvwyl03+ZoGs8DRhOVTTJJRw26csvGFn1H28n+8yqw4op6lcQpwg4Ko0suSezXT9+DT4uN9Wq5w3ET126HMy413zYz1Oumvelk5qGvVJwrwdCc0oU4pLlbjvJtt5wks5XhkjbThq6s62KzxKLympbeWOV46eOT539vc2dRVLdt8uV39VxcZJfhJk5pWsW19a8k2lKWMS79t/A6Wt9XLnr4JK11qvRjyXMlDC96baf3XL2fk2y08F3Tr1aizlYi/zZSq9Ny9W7X/kfPSbzUeFrtzsMTpy9qm+jXwvrF9f6k1pGxgieH+IbDXrfms5Ykvapy2lH5rxXmtiWCAAAAAAAAAAAAAAAAAAAAAAAAAAAAAAAAAAA/Gk1hlYpfs84So1+elaU1Lw3lhecYt8sWvBpbeBaABVaXDdpaSauYuUX0n4r5oqPE+j6fOUvoawk0ozSw2/e27J/x+b1g8KlTUspLPfAGNULm90jlhrcJOnNerNxa26bZ/voSPovq+ag+em/yNO1CwtdStXTvYqUX4P9U/B+aM31jhzUeF6zq6a3UodWvGP3l/MtvkeokRdxp9WlVVfS5uE47qUdmvJ+X5Mt3DPHVO4mqOvYp1eiqdIT+f2Jfl8uhC2dxQ1H17P1JrrD+nY+d9pdvqEeVrln9nwf3X/AkwrVQZTonEmp8LTVK/Uqtutse/TXwt9V8L/DBpel6lZ6taKrp81OL8V4eTXVPyZEdYAAAAAAAAAAAAAAAAAAAAAAAAAAAAAAAAAAAAAfjWVufoApXEnBanU9NoXqVFv6NPCf3fBPy6fIgbTU/Sz9Dqy5KieOZrG/aXZmpkNxBw5Z63S+sXLUS2qJb/KS95f2sFiRV7ijCouS9WV4T6tfPuiAnaalw5e+n0aWM9V1hUXaS8f1R3zlqHD1x6LU480H0fVNd4S8fl1RJ0KtOpRzRanB9V/v2ZZhUzwtxhZa79XV+qrrrSk+vdwfvLy6llMr1jhundR9JY5Uo79pRfdNfqdfD3HNzptVUOJ8uPSNwluu3pEuv3l+Pc8jSQeKNWnXpKVFqUZLKknlNd011PYQAAAAAAAAAAAAAAAAAAAAAAAAAAAAAAAAAAAAAc99ZW2oWzp3kVKL8H+qfVPzRQdW0G+4dqurYNzpeL8Y/fS6r4l+Rowe/UsSM/0/UaV7vT9Wf2f4x7o96hplrqtNqaSl+T/2Z28QcIqUnV0X1ZdXS6J+cH7r8unyIiw1b1/R6inGUdstYafaSLrYjLKtrXBld/RfrKGcyovOF3cH7rNE4e4h0/iC25rCW69qm9pQ+8v4rYjF6OvT5bjdeD6//StavwvcWlwrjQZuFSO6lHb8PNeTPKtOBSeGOO6d1WVvr6VGv0UukKnyb9mXk9u3YuwQAAAAAAAAAAAAAAAAAAAAAAAAAAAAAAAAAAAAACH17h601iGZepUXSolv8pL3l/awTAAzdVL7QLr0eox9V9H1TXeD/gT9neQqwzReU+qLDfWVvf2zp3cVKL8H+qfg/NFG1PRr7h2q6lo3Uo9/eh99Lqvi/fg9eEjv1vh6x1m2eyz3xuiuafxNqnBd1GhrfNVt3tGb9uC+Fv2o+Tfy7Fn0XUre+6Pll27kJ+03X46fpio1qUak6qeJSWVGMcZlhbt5eF+L8MPzMaXq0DTtQtNTtFVsJqcJdJJ/k+z8jpMO4D1e60iE52dOHIsOpHMlNdnLflcWmvW5Wk+2UbTYXVO+soVaPszipL8VkmzToABUAAAAAAAAAAAAAAAAAAAAAAAAAAAAAAAAAAADWeoAFO4i4SnzOtoPqyW7pdE/ufZfl0+RS7app2q61NcQelpV0lTjVcvVW3sThJYxnfEk0235NbKQ+tcNaZrMua7jieMc8dpNdn4NfPp4AZBf8LaroWqQdtJ80pctGtT6ScntFp7Za25X1z4rrbtO1/VOH41KOou3puily0G3GM1yp5ozWeWDSm/YaTeHypExrnD9xYaLyaVz1aa2nRlyzk19qnz7Np4fI9njbD6wEuHrKz0mo9KpSqpZlmKxdUai39ZSa9JHPuvEljbm6qa0q48McXaRxLS/wE8TSzKlNcs499ujx3TaJ8wu1qXekcJwne26pVJTdWneRnFOGZOU3zU247pP1W8Nt5j31rg3UrzV+HKVfUY8s58zxjGY88lTnjw5oKMsfEVE0AAAAAAAAAAAAAAAAAAAAAAAAAAAAAAAAAAAAAAAAR+oaZG5qekt36OqlhVEs5X2Zx96Pl1Xg0SAAqUo3FveS5YxpVpbypvLo3HxLbaXxJcy25lJE7pmq0L/ADHDhUivWpS9qPmvCUe0lt+Ox1XVtRu6PLcLK/R901un5or2p2E7dJ3Lk4R3hXjtUpP4seHn0fvIos4IGx1udCShq+Em0oXC2hPPRT/7c3/6vwe+CeIAAAAAAAAAAAAAAAAAAAAAAAAAAAAAAAAAAAAAAAAAAAhb3SHSi3YRTjLPNQeOWXflztF+XR+RH2F3cacv8IpVaK2lRf8Am0fKHNvKPwPf7L6ItRw3+nU7p80HyVF0ml+Ul70fJ/hgo+1je22oWyqWclOL8V3XVNdU09mnujoKnOhcW9/mjJULh98ujcY8Jd5Y+Ul5rrMaVrVK9rOlcL0VeKy6Un1XTmpy6Th5rp4pPYglAfjaS3OS01SxvLqpStqidSk8Th0lHPRtPfHn0A7AAAAAAAAAAAAAAAAAAAAAAAAAAAAAAAAAAAAAAAAfG6taF5QcLmKlF+D/AFXZ+aKvrekulBfTuadKD5oV459NQaWFJuO7SXvrfG0k1ktwAza+4w1azsFRqqFV1cqF0qihin0VepFLCWWlzKUYt/Z6FZ4tqcQy1Wj/AMTqQpXEXFUpwXLGrB7yl6eOJJJLeLeG/s+OkVeGpWF5UraM1iplztZ705tttuD/AOW3mXdblQ1Phqzuq8KlFVpUreWZ2PpZU5UW/Gms8qXl7Ml0a6Mq06LxBeafeK04qcFUkm6VxHanXisZe/sTWVlPvsW0yWtwjG6tq1fR83NKdNUadOUnGrbcs3zKEZ4i3GTk+VtJ4xjvZOGeMqVxqMLS4cpz5d5csl6N5ajCq2va9VrLw8r4gi7AAAAAAAAAAAAAAAAAAAAAAAAAAAAAAAAAAAAAAAAEdq2kUdRjlOVOrFNQrQ2lHPVdpRf2XlfjuSIAoWicH69wppahw7XoTnvzqtCooT9ZtPacnGWHjKxnCymdlhoetahqSq8T0rFcrUlKgpubcXmPNOcU8JpPGcbLOS4gAAAAAAAAAAAAAAAAAAAAAAAAAAAAAAAAA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6" descr="Resultado de imagen de flowsic 100P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3" name="62 CuadroTexto"/>
          <p:cNvSpPr txBox="1"/>
          <p:nvPr/>
        </p:nvSpPr>
        <p:spPr>
          <a:xfrm>
            <a:off x="2267744" y="5517812"/>
            <a:ext cx="3241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F.O</a:t>
            </a:r>
          </a:p>
        </p:txBody>
      </p:sp>
      <p:pic>
        <p:nvPicPr>
          <p:cNvPr id="73" name="Picture 2" descr="optiplex-990-desktop-main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376813" y="5391939"/>
            <a:ext cx="685517" cy="1224136"/>
          </a:xfrm>
          <a:prstGeom prst="rect">
            <a:avLst/>
          </a:prstGeom>
          <a:noFill/>
        </p:spPr>
      </p:pic>
      <p:sp>
        <p:nvSpPr>
          <p:cNvPr id="76" name="75 Rectángulo"/>
          <p:cNvSpPr/>
          <p:nvPr/>
        </p:nvSpPr>
        <p:spPr>
          <a:xfrm>
            <a:off x="323528" y="6381328"/>
            <a:ext cx="792088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CEMS SERVER</a:t>
            </a:r>
          </a:p>
        </p:txBody>
      </p:sp>
      <p:cxnSp>
        <p:nvCxnSpPr>
          <p:cNvPr id="79" name="273 Forma"/>
          <p:cNvCxnSpPr>
            <a:stCxn id="122" idx="1"/>
            <a:endCxn id="73" idx="0"/>
          </p:cNvCxnSpPr>
          <p:nvPr/>
        </p:nvCxnSpPr>
        <p:spPr>
          <a:xfrm rot="10800000" flipV="1">
            <a:off x="1331640" y="5697232"/>
            <a:ext cx="360040" cy="306776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84 Imagen" descr="TP120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07904" y="5661248"/>
            <a:ext cx="869082" cy="869082"/>
          </a:xfrm>
          <a:prstGeom prst="rect">
            <a:avLst/>
          </a:prstGeom>
        </p:spPr>
      </p:pic>
      <p:sp>
        <p:nvSpPr>
          <p:cNvPr id="90" name="89 Rectángulo"/>
          <p:cNvSpPr/>
          <p:nvPr/>
        </p:nvSpPr>
        <p:spPr>
          <a:xfrm>
            <a:off x="4716016" y="6021288"/>
            <a:ext cx="792088" cy="144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HMI TP1200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5271"/>
            <a:ext cx="1189697" cy="1368151"/>
          </a:xfrm>
          <a:prstGeom prst="rect">
            <a:avLst/>
          </a:prstGeom>
        </p:spPr>
      </p:pic>
      <p:sp>
        <p:nvSpPr>
          <p:cNvPr id="78" name="169 CuadroTexto"/>
          <p:cNvSpPr txBox="1"/>
          <p:nvPr/>
        </p:nvSpPr>
        <p:spPr>
          <a:xfrm rot="16200000">
            <a:off x="1841957" y="2486659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70" name="169 CuadroTexto"/>
          <p:cNvSpPr txBox="1"/>
          <p:nvPr/>
        </p:nvSpPr>
        <p:spPr>
          <a:xfrm rot="16200000">
            <a:off x="4243125" y="248054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71" name="169 CuadroTexto"/>
          <p:cNvSpPr txBox="1"/>
          <p:nvPr/>
        </p:nvSpPr>
        <p:spPr>
          <a:xfrm>
            <a:off x="4860032" y="2852936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65" name="107 Rectángulo"/>
          <p:cNvSpPr/>
          <p:nvPr/>
        </p:nvSpPr>
        <p:spPr>
          <a:xfrm>
            <a:off x="6095842" y="3717112"/>
            <a:ext cx="720080" cy="215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EMRC</a:t>
            </a:r>
          </a:p>
        </p:txBody>
      </p:sp>
      <p:pic>
        <p:nvPicPr>
          <p:cNvPr id="66" name="Imagen 6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0072" y="692696"/>
            <a:ext cx="1759253" cy="761581"/>
          </a:xfrm>
          <a:prstGeom prst="rect">
            <a:avLst/>
          </a:prstGeom>
        </p:spPr>
      </p:pic>
      <p:pic>
        <p:nvPicPr>
          <p:cNvPr id="67" name="Imagen 6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96136" y="2440678"/>
            <a:ext cx="1163802" cy="1247143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B422A8BF-8D1A-48FF-AFBC-BFC265E17A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57857" y="488011"/>
            <a:ext cx="1454530" cy="924765"/>
          </a:xfrm>
          <a:prstGeom prst="rect">
            <a:avLst/>
          </a:prstGeom>
        </p:spPr>
      </p:pic>
      <p:sp>
        <p:nvSpPr>
          <p:cNvPr id="69" name="108 Rectángulo">
            <a:extLst>
              <a:ext uri="{FF2B5EF4-FFF2-40B4-BE49-F238E27FC236}">
                <a16:creationId xmlns:a16="http://schemas.microsoft.com/office/drawing/2014/main" id="{DBA15E0D-29CE-4AEC-A8CE-4912366193F8}"/>
              </a:ext>
            </a:extLst>
          </p:cNvPr>
          <p:cNvSpPr/>
          <p:nvPr/>
        </p:nvSpPr>
        <p:spPr>
          <a:xfrm>
            <a:off x="7683230" y="1567497"/>
            <a:ext cx="902178" cy="254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GASES</a:t>
            </a:r>
          </a:p>
          <a:p>
            <a:pPr algn="ctr"/>
            <a:r>
              <a:rPr lang="es-ES" sz="800" dirty="0"/>
              <a:t>M&amp;C  SP2000</a:t>
            </a:r>
          </a:p>
        </p:txBody>
      </p:sp>
      <p:sp>
        <p:nvSpPr>
          <p:cNvPr id="74" name="107 Rectángulo">
            <a:extLst>
              <a:ext uri="{FF2B5EF4-FFF2-40B4-BE49-F238E27FC236}">
                <a16:creationId xmlns:a16="http://schemas.microsoft.com/office/drawing/2014/main" id="{2DF4E877-6D36-40DD-B8DA-03E30247B3B5}"/>
              </a:ext>
            </a:extLst>
          </p:cNvPr>
          <p:cNvSpPr/>
          <p:nvPr/>
        </p:nvSpPr>
        <p:spPr>
          <a:xfrm>
            <a:off x="5792969" y="1602285"/>
            <a:ext cx="53372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FLUJO</a:t>
            </a:r>
          </a:p>
          <a:p>
            <a:pPr algn="ctr"/>
            <a:r>
              <a:rPr lang="es-ES" sz="800" dirty="0"/>
              <a:t>EMRC</a:t>
            </a:r>
          </a:p>
        </p:txBody>
      </p:sp>
      <p:cxnSp>
        <p:nvCxnSpPr>
          <p:cNvPr id="75" name="122 Conector angular">
            <a:extLst>
              <a:ext uri="{FF2B5EF4-FFF2-40B4-BE49-F238E27FC236}">
                <a16:creationId xmlns:a16="http://schemas.microsoft.com/office/drawing/2014/main" id="{B4AD1348-C7DD-4373-B611-85F64F0406B0}"/>
              </a:ext>
            </a:extLst>
          </p:cNvPr>
          <p:cNvCxnSpPr>
            <a:cxnSpLocks/>
          </p:cNvCxnSpPr>
          <p:nvPr/>
        </p:nvCxnSpPr>
        <p:spPr>
          <a:xfrm rot="5400000">
            <a:off x="6438964" y="2869576"/>
            <a:ext cx="2723048" cy="700060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122 Conector angular">
            <a:extLst>
              <a:ext uri="{FF2B5EF4-FFF2-40B4-BE49-F238E27FC236}">
                <a16:creationId xmlns:a16="http://schemas.microsoft.com/office/drawing/2014/main" id="{CDC5C9B2-8EF3-4E8E-857E-FBFE40A06EC9}"/>
              </a:ext>
            </a:extLst>
          </p:cNvPr>
          <p:cNvCxnSpPr>
            <a:cxnSpLocks/>
            <a:endCxn id="67" idx="0"/>
          </p:cNvCxnSpPr>
          <p:nvPr/>
        </p:nvCxnSpPr>
        <p:spPr>
          <a:xfrm rot="16200000" flipH="1">
            <a:off x="5894903" y="1957544"/>
            <a:ext cx="595856" cy="370411"/>
          </a:xfrm>
          <a:prstGeom prst="bentConnector3">
            <a:avLst>
              <a:gd name="adj1" fmla="val 30817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110 Rectángulo">
            <a:extLst>
              <a:ext uri="{FF2B5EF4-FFF2-40B4-BE49-F238E27FC236}">
                <a16:creationId xmlns:a16="http://schemas.microsoft.com/office/drawing/2014/main" id="{3F6C1722-E18F-462E-B0EF-3CA65211A5DE}"/>
              </a:ext>
            </a:extLst>
          </p:cNvPr>
          <p:cNvSpPr/>
          <p:nvPr/>
        </p:nvSpPr>
        <p:spPr>
          <a:xfrm>
            <a:off x="810377" y="1646812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NH3</a:t>
            </a:r>
          </a:p>
        </p:txBody>
      </p:sp>
      <p:cxnSp>
        <p:nvCxnSpPr>
          <p:cNvPr id="82" name="57 Forma">
            <a:extLst>
              <a:ext uri="{FF2B5EF4-FFF2-40B4-BE49-F238E27FC236}">
                <a16:creationId xmlns:a16="http://schemas.microsoft.com/office/drawing/2014/main" id="{FA2894F0-24A4-4C80-B074-AE2B59436599}"/>
              </a:ext>
            </a:extLst>
          </p:cNvPr>
          <p:cNvCxnSpPr>
            <a:cxnSpLocks/>
            <a:stCxn id="81" idx="2"/>
            <a:endCxn id="114" idx="1"/>
          </p:cNvCxnSpPr>
          <p:nvPr/>
        </p:nvCxnSpPr>
        <p:spPr>
          <a:xfrm rot="16200000" flipH="1">
            <a:off x="1539048" y="1386192"/>
            <a:ext cx="1260164" cy="2213451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169 CuadroTexto">
            <a:extLst>
              <a:ext uri="{FF2B5EF4-FFF2-40B4-BE49-F238E27FC236}">
                <a16:creationId xmlns:a16="http://schemas.microsoft.com/office/drawing/2014/main" id="{E7F23F54-9D5A-4BDF-9C56-EAA03EF44E13}"/>
              </a:ext>
            </a:extLst>
          </p:cNvPr>
          <p:cNvSpPr txBox="1"/>
          <p:nvPr/>
        </p:nvSpPr>
        <p:spPr>
          <a:xfrm rot="16200000">
            <a:off x="975167" y="2486619"/>
            <a:ext cx="441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1138</TotalTime>
  <Words>46</Words>
  <Application>Microsoft Office PowerPoint</Application>
  <PresentationFormat>Presentación en pantalla (4:3)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ardelapaz</dc:creator>
  <cp:lastModifiedBy>Alberto Mengual Palomo - INERCO</cp:lastModifiedBy>
  <cp:revision>84</cp:revision>
  <dcterms:created xsi:type="dcterms:W3CDTF">2015-03-07T02:04:21Z</dcterms:created>
  <dcterms:modified xsi:type="dcterms:W3CDTF">2018-09-04T14:25:52Z</dcterms:modified>
</cp:coreProperties>
</file>