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5" autoAdjust="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B2723-3A50-419A-B5DC-E1930C3188D2}" type="datetimeFigureOut">
              <a:rPr lang="es-ES" smtClean="0"/>
              <a:pPr/>
              <a:t>04/09/2018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3D525-BF75-4E6D-92CD-9FE9D0EEB86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image" Target="../media/image2.jpeg"/><Relationship Id="rId21" Type="http://schemas.openxmlformats.org/officeDocument/2006/relationships/image" Target="../media/image19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image" Target="../media/image1.emf"/><Relationship Id="rId16" Type="http://schemas.openxmlformats.org/officeDocument/2006/relationships/image" Target="../media/image14.jpe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emf"/><Relationship Id="rId15" Type="http://schemas.openxmlformats.org/officeDocument/2006/relationships/image" Target="../media/image13.jpe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microsoft.com/office/2007/relationships/hdphoto" Target="../media/hdphoto1.wdp"/><Relationship Id="rId1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32"/>
          <p:cNvSpPr>
            <a:spLocks noChangeArrowheads="1"/>
          </p:cNvSpPr>
          <p:nvPr/>
        </p:nvSpPr>
        <p:spPr bwMode="auto">
          <a:xfrm>
            <a:off x="3851920" y="2204864"/>
            <a:ext cx="5184576" cy="4464496"/>
          </a:xfrm>
          <a:prstGeom prst="rect">
            <a:avLst/>
          </a:prstGeom>
          <a:noFill/>
          <a:ln w="1905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81" name="80 Rectángulo"/>
          <p:cNvSpPr/>
          <p:nvPr/>
        </p:nvSpPr>
        <p:spPr>
          <a:xfrm>
            <a:off x="3779912" y="2214000"/>
            <a:ext cx="144016" cy="23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4" name="Text Box 36"/>
          <p:cNvSpPr txBox="1">
            <a:spLocks noChangeArrowheads="1"/>
          </p:cNvSpPr>
          <p:nvPr/>
        </p:nvSpPr>
        <p:spPr bwMode="auto">
          <a:xfrm>
            <a:off x="107504" y="198859"/>
            <a:ext cx="900000" cy="277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STACK</a:t>
            </a: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72008" y="116632"/>
            <a:ext cx="8964488" cy="2014538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sz="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0" name="Rectangle 5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E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1" name="Rectangle 5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 Box 35"/>
          <p:cNvSpPr txBox="1">
            <a:spLocks noChangeArrowheads="1"/>
          </p:cNvSpPr>
          <p:nvPr/>
        </p:nvSpPr>
        <p:spPr bwMode="auto">
          <a:xfrm>
            <a:off x="107504" y="2276872"/>
            <a:ext cx="900000" cy="277813"/>
          </a:xfrm>
          <a:prstGeom prst="rect">
            <a:avLst/>
          </a:prstGeom>
          <a:solidFill>
            <a:srgbClr val="FFFFFF"/>
          </a:solidFill>
          <a:ln w="9525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SHELTER</a:t>
            </a: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72000" y="2204864"/>
            <a:ext cx="8964488" cy="2376264"/>
          </a:xfrm>
          <a:prstGeom prst="rect">
            <a:avLst/>
          </a:prstGeom>
          <a:noFill/>
          <a:ln w="19050">
            <a:solidFill>
              <a:srgbClr val="F7964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9" name="108 Rectángulo"/>
          <p:cNvSpPr/>
          <p:nvPr/>
        </p:nvSpPr>
        <p:spPr>
          <a:xfrm>
            <a:off x="3661083" y="463722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MP</a:t>
            </a:r>
          </a:p>
          <a:p>
            <a:pPr algn="ctr"/>
            <a:r>
              <a:rPr lang="es-ES" sz="800" dirty="0"/>
              <a:t>D-R 320</a:t>
            </a:r>
          </a:p>
        </p:txBody>
      </p:sp>
      <p:sp>
        <p:nvSpPr>
          <p:cNvPr id="119" name="Text Box 36"/>
          <p:cNvSpPr txBox="1">
            <a:spLocks noChangeArrowheads="1"/>
          </p:cNvSpPr>
          <p:nvPr/>
        </p:nvSpPr>
        <p:spPr bwMode="auto">
          <a:xfrm>
            <a:off x="179512" y="4725144"/>
            <a:ext cx="792088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" sz="1100" dirty="0">
                <a:latin typeface="Calibri" pitchFamily="34" charset="0"/>
                <a:cs typeface="Times New Roman" pitchFamily="18" charset="0"/>
              </a:rPr>
              <a:t>CONTROL ROOM</a:t>
            </a: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7" name="146 Imagen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5373256"/>
            <a:ext cx="2527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7" name="226 Imagen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8800" y="5366056"/>
            <a:ext cx="2527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3" name="Text Box 5"/>
          <p:cNvSpPr txBox="1">
            <a:spLocks noChangeAspect="1" noChangeArrowheads="1"/>
          </p:cNvSpPr>
          <p:nvPr/>
        </p:nvSpPr>
        <p:spPr bwMode="auto">
          <a:xfrm>
            <a:off x="755576" y="5589280"/>
            <a:ext cx="1440160" cy="360000"/>
          </a:xfrm>
          <a:prstGeom prst="rect">
            <a:avLst/>
          </a:prstGeom>
          <a:solidFill>
            <a:srgbClr val="FFFFFF"/>
          </a:solidFill>
          <a:ln w="9525">
            <a:solidFill>
              <a:srgbClr val="93895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RED ADMINISTRATIVA</a:t>
            </a:r>
            <a:endParaRPr kumimoji="0" lang="es-E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4" name="243 Rectángulo"/>
          <p:cNvSpPr/>
          <p:nvPr/>
        </p:nvSpPr>
        <p:spPr>
          <a:xfrm>
            <a:off x="2483768" y="5767328"/>
            <a:ext cx="792088" cy="1819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CEMS SERVER</a:t>
            </a:r>
          </a:p>
        </p:txBody>
      </p:sp>
      <p:sp>
        <p:nvSpPr>
          <p:cNvPr id="255" name="254 Rectángulo"/>
          <p:cNvSpPr/>
          <p:nvPr/>
        </p:nvSpPr>
        <p:spPr>
          <a:xfrm>
            <a:off x="3798513" y="3232639"/>
            <a:ext cx="368424" cy="2076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PLC</a:t>
            </a:r>
          </a:p>
        </p:txBody>
      </p:sp>
      <p:pic>
        <p:nvPicPr>
          <p:cNvPr id="77" name="Picture 2" descr="optiplex-990-desktop-main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2537054" y="5679971"/>
            <a:ext cx="685517" cy="1224136"/>
          </a:xfrm>
          <a:prstGeom prst="rect">
            <a:avLst/>
          </a:prstGeom>
          <a:noFill/>
        </p:spPr>
      </p:pic>
      <p:sp>
        <p:nvSpPr>
          <p:cNvPr id="128" name="Rectangle 27"/>
          <p:cNvSpPr>
            <a:spLocks noChangeArrowheads="1"/>
          </p:cNvSpPr>
          <p:nvPr/>
        </p:nvSpPr>
        <p:spPr bwMode="auto">
          <a:xfrm>
            <a:off x="107504" y="4653136"/>
            <a:ext cx="3672408" cy="2016224"/>
          </a:xfrm>
          <a:prstGeom prst="rect">
            <a:avLst/>
          </a:prstGeom>
          <a:noFill/>
          <a:ln w="19050">
            <a:solidFill>
              <a:srgbClr val="1F497D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82" name="81 Rectángulo"/>
          <p:cNvSpPr/>
          <p:nvPr/>
        </p:nvSpPr>
        <p:spPr>
          <a:xfrm>
            <a:off x="6147065" y="5661248"/>
            <a:ext cx="792088" cy="167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HMI-TP1200</a:t>
            </a:r>
          </a:p>
        </p:txBody>
      </p:sp>
      <p:sp>
        <p:nvSpPr>
          <p:cNvPr id="84" name="83 Rectángulo"/>
          <p:cNvSpPr/>
          <p:nvPr/>
        </p:nvSpPr>
        <p:spPr>
          <a:xfrm>
            <a:off x="3873681" y="4509332"/>
            <a:ext cx="5112568" cy="136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98" name="194 Forma"/>
          <p:cNvCxnSpPr>
            <a:stCxn id="233" idx="2"/>
            <a:endCxn id="77" idx="2"/>
          </p:cNvCxnSpPr>
          <p:nvPr/>
        </p:nvCxnSpPr>
        <p:spPr>
          <a:xfrm rot="16200000" flipH="1">
            <a:off x="1700320" y="5724615"/>
            <a:ext cx="342760" cy="79208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194 Forma"/>
          <p:cNvCxnSpPr>
            <a:stCxn id="233" idx="0"/>
            <a:endCxn id="147" idx="1"/>
          </p:cNvCxnSpPr>
          <p:nvPr/>
        </p:nvCxnSpPr>
        <p:spPr>
          <a:xfrm rot="5400000" flipH="1" flipV="1">
            <a:off x="2429752" y="4599160"/>
            <a:ext cx="36024" cy="194421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194 Forma"/>
          <p:cNvCxnSpPr>
            <a:stCxn id="77" idx="0"/>
            <a:endCxn id="147" idx="2"/>
          </p:cNvCxnSpPr>
          <p:nvPr/>
        </p:nvCxnSpPr>
        <p:spPr>
          <a:xfrm flipV="1">
            <a:off x="3491881" y="5733256"/>
            <a:ext cx="54361" cy="558784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2725" y="1415065"/>
            <a:ext cx="561622" cy="444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6" name="151 Conector angular"/>
          <p:cNvCxnSpPr>
            <a:cxnSpLocks/>
            <a:endCxn id="227" idx="2"/>
          </p:cNvCxnSpPr>
          <p:nvPr/>
        </p:nvCxnSpPr>
        <p:spPr>
          <a:xfrm rot="10800000">
            <a:off x="5285170" y="5726057"/>
            <a:ext cx="938464" cy="703339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160 CuadroTexto"/>
          <p:cNvSpPr txBox="1"/>
          <p:nvPr/>
        </p:nvSpPr>
        <p:spPr>
          <a:xfrm>
            <a:off x="6090276" y="4843821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162" name="161 CuadroTexto"/>
          <p:cNvSpPr txBox="1"/>
          <p:nvPr/>
        </p:nvSpPr>
        <p:spPr>
          <a:xfrm>
            <a:off x="5220072" y="6165304"/>
            <a:ext cx="86914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163" name="162 CuadroTexto"/>
          <p:cNvSpPr txBox="1"/>
          <p:nvPr/>
        </p:nvSpPr>
        <p:spPr>
          <a:xfrm>
            <a:off x="4128166" y="5319240"/>
            <a:ext cx="3241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/>
              <a:t>F.O</a:t>
            </a:r>
          </a:p>
        </p:txBody>
      </p:sp>
      <p:cxnSp>
        <p:nvCxnSpPr>
          <p:cNvPr id="177" name="57 Forma"/>
          <p:cNvCxnSpPr>
            <a:cxnSpLocks/>
            <a:stCxn id="69" idx="2"/>
            <a:endCxn id="94" idx="1"/>
          </p:cNvCxnSpPr>
          <p:nvPr/>
        </p:nvCxnSpPr>
        <p:spPr>
          <a:xfrm rot="16200000" flipH="1">
            <a:off x="1003782" y="2281788"/>
            <a:ext cx="692815" cy="250934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171 CuadroTexto"/>
          <p:cNvSpPr txBox="1"/>
          <p:nvPr/>
        </p:nvSpPr>
        <p:spPr>
          <a:xfrm>
            <a:off x="1602489" y="2513744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pic>
        <p:nvPicPr>
          <p:cNvPr id="87" name="226 Imagen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969600"/>
            <a:ext cx="252739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8" name="Conector: angular 227"/>
          <p:cNvCxnSpPr>
            <a:cxnSpLocks/>
            <a:endCxn id="227" idx="1"/>
          </p:cNvCxnSpPr>
          <p:nvPr/>
        </p:nvCxnSpPr>
        <p:spPr>
          <a:xfrm>
            <a:off x="3702725" y="5546056"/>
            <a:ext cx="1456075" cy="1270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71 Imagen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3493990"/>
            <a:ext cx="1345503" cy="600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9" name="Imagen 2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7188" y="5849148"/>
            <a:ext cx="967123" cy="79996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3888" y="704938"/>
            <a:ext cx="845325" cy="588957"/>
          </a:xfrm>
          <a:prstGeom prst="rect">
            <a:avLst/>
          </a:prstGeom>
        </p:spPr>
      </p:pic>
      <p:cxnSp>
        <p:nvCxnSpPr>
          <p:cNvPr id="66" name="57 Forma"/>
          <p:cNvCxnSpPr>
            <a:cxnSpLocks/>
            <a:endCxn id="132" idx="0"/>
          </p:cNvCxnSpPr>
          <p:nvPr/>
        </p:nvCxnSpPr>
        <p:spPr>
          <a:xfrm rot="5400000">
            <a:off x="3846709" y="1206272"/>
            <a:ext cx="345620" cy="71966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3788" y="1663686"/>
            <a:ext cx="501868" cy="3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108 Rectángulo"/>
          <p:cNvSpPr/>
          <p:nvPr/>
        </p:nvSpPr>
        <p:spPr>
          <a:xfrm>
            <a:off x="247300" y="572979"/>
            <a:ext cx="902178" cy="2545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D-FL 220 Ducto Unidad 1</a:t>
            </a:r>
          </a:p>
        </p:txBody>
      </p:sp>
      <p:sp>
        <p:nvSpPr>
          <p:cNvPr id="79" name="108 Rectángulo"/>
          <p:cNvSpPr/>
          <p:nvPr/>
        </p:nvSpPr>
        <p:spPr>
          <a:xfrm>
            <a:off x="1386617" y="3203593"/>
            <a:ext cx="631386" cy="169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D-ISC 100</a:t>
            </a:r>
          </a:p>
        </p:txBody>
      </p:sp>
      <p:cxnSp>
        <p:nvCxnSpPr>
          <p:cNvPr id="83" name="151 Conector angular"/>
          <p:cNvCxnSpPr>
            <a:cxnSpLocks/>
            <a:stCxn id="87" idx="1"/>
            <a:endCxn id="94" idx="2"/>
          </p:cNvCxnSpPr>
          <p:nvPr/>
        </p:nvCxnSpPr>
        <p:spPr>
          <a:xfrm rot="10800000">
            <a:off x="2105112" y="3225146"/>
            <a:ext cx="378657" cy="924454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151 Conector angular"/>
          <p:cNvCxnSpPr>
            <a:cxnSpLocks/>
            <a:stCxn id="227" idx="0"/>
            <a:endCxn id="72" idx="2"/>
          </p:cNvCxnSpPr>
          <p:nvPr/>
        </p:nvCxnSpPr>
        <p:spPr>
          <a:xfrm rot="16200000" flipV="1">
            <a:off x="4232892" y="4313778"/>
            <a:ext cx="1272051" cy="832506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151 Conector angular"/>
          <p:cNvCxnSpPr>
            <a:cxnSpLocks/>
            <a:stCxn id="87" idx="3"/>
            <a:endCxn id="72" idx="1"/>
          </p:cNvCxnSpPr>
          <p:nvPr/>
        </p:nvCxnSpPr>
        <p:spPr>
          <a:xfrm flipV="1">
            <a:off x="2736507" y="3793998"/>
            <a:ext cx="1043405" cy="355602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151 Conector angular"/>
          <p:cNvCxnSpPr>
            <a:cxnSpLocks/>
            <a:stCxn id="94" idx="3"/>
            <a:endCxn id="132" idx="2"/>
          </p:cNvCxnSpPr>
          <p:nvPr/>
        </p:nvCxnSpPr>
        <p:spPr>
          <a:xfrm flipV="1">
            <a:off x="2734565" y="1859514"/>
            <a:ext cx="1248971" cy="894149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247 CuadroTexto"/>
          <p:cNvSpPr txBox="1"/>
          <p:nvPr/>
        </p:nvSpPr>
        <p:spPr>
          <a:xfrm>
            <a:off x="1166044" y="2509563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95" name="160 CuadroTexto"/>
          <p:cNvSpPr txBox="1"/>
          <p:nvPr/>
        </p:nvSpPr>
        <p:spPr>
          <a:xfrm>
            <a:off x="4421445" y="4537551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96" name="160 CuadroTexto"/>
          <p:cNvSpPr txBox="1"/>
          <p:nvPr/>
        </p:nvSpPr>
        <p:spPr>
          <a:xfrm rot="16200000">
            <a:off x="1782424" y="3681298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cxnSp>
        <p:nvCxnSpPr>
          <p:cNvPr id="61" name="57 Forma"/>
          <p:cNvCxnSpPr>
            <a:cxnSpLocks/>
            <a:endCxn id="69" idx="1"/>
          </p:cNvCxnSpPr>
          <p:nvPr/>
        </p:nvCxnSpPr>
        <p:spPr>
          <a:xfrm>
            <a:off x="514229" y="1464849"/>
            <a:ext cx="459559" cy="397418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57 Forma"/>
          <p:cNvCxnSpPr>
            <a:cxnSpLocks/>
            <a:endCxn id="69" idx="3"/>
          </p:cNvCxnSpPr>
          <p:nvPr/>
        </p:nvCxnSpPr>
        <p:spPr>
          <a:xfrm rot="5400000">
            <a:off x="1304339" y="1634592"/>
            <a:ext cx="398992" cy="56358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57 Forma"/>
          <p:cNvCxnSpPr>
            <a:cxnSpLocks/>
            <a:stCxn id="153" idx="2"/>
            <a:endCxn id="151" idx="3"/>
          </p:cNvCxnSpPr>
          <p:nvPr/>
        </p:nvCxnSpPr>
        <p:spPr>
          <a:xfrm rot="5400000">
            <a:off x="2779515" y="1517727"/>
            <a:ext cx="364256" cy="91654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Imagen 9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5656" y="2282179"/>
            <a:ext cx="1258909" cy="942967"/>
          </a:xfrm>
          <a:prstGeom prst="rect">
            <a:avLst/>
          </a:prstGeom>
        </p:spPr>
      </p:pic>
      <p:cxnSp>
        <p:nvCxnSpPr>
          <p:cNvPr id="97" name="57 Forma"/>
          <p:cNvCxnSpPr>
            <a:cxnSpLocks/>
            <a:stCxn id="152" idx="2"/>
            <a:endCxn id="151" idx="1"/>
          </p:cNvCxnSpPr>
          <p:nvPr/>
        </p:nvCxnSpPr>
        <p:spPr>
          <a:xfrm rot="16200000" flipH="1">
            <a:off x="2148618" y="1480352"/>
            <a:ext cx="291848" cy="238812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57 Forma"/>
          <p:cNvCxnSpPr>
            <a:cxnSpLocks/>
            <a:endCxn id="69" idx="3"/>
          </p:cNvCxnSpPr>
          <p:nvPr/>
        </p:nvCxnSpPr>
        <p:spPr>
          <a:xfrm rot="10800000" flipV="1">
            <a:off x="1475656" y="1807305"/>
            <a:ext cx="1244744" cy="54962"/>
          </a:xfrm>
          <a:prstGeom prst="bentConnector3">
            <a:avLst>
              <a:gd name="adj1" fmla="val 72191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108 Rectángulo"/>
          <p:cNvSpPr/>
          <p:nvPr/>
        </p:nvSpPr>
        <p:spPr>
          <a:xfrm>
            <a:off x="168850" y="1847789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D-TB-101</a:t>
            </a:r>
          </a:p>
        </p:txBody>
      </p:sp>
      <p:sp>
        <p:nvSpPr>
          <p:cNvPr id="111" name="108 Rectángulo"/>
          <p:cNvSpPr/>
          <p:nvPr/>
        </p:nvSpPr>
        <p:spPr>
          <a:xfrm>
            <a:off x="1920044" y="1861533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D-TB-101</a:t>
            </a:r>
          </a:p>
        </p:txBody>
      </p:sp>
      <p:sp>
        <p:nvSpPr>
          <p:cNvPr id="112" name="108 Rectángulo"/>
          <p:cNvSpPr/>
          <p:nvPr/>
        </p:nvSpPr>
        <p:spPr>
          <a:xfrm>
            <a:off x="3275856" y="1830392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D-TB-200</a:t>
            </a:r>
          </a:p>
        </p:txBody>
      </p:sp>
      <p:sp>
        <p:nvSpPr>
          <p:cNvPr id="74" name="108 Rectángulo"/>
          <p:cNvSpPr/>
          <p:nvPr/>
        </p:nvSpPr>
        <p:spPr>
          <a:xfrm>
            <a:off x="1693028" y="567960"/>
            <a:ext cx="902178" cy="2545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D-FL 220 Ducto Unidad 2</a:t>
            </a:r>
          </a:p>
        </p:txBody>
      </p:sp>
      <p:pic>
        <p:nvPicPr>
          <p:cNvPr id="90" name="Imagen 89">
            <a:extLst>
              <a:ext uri="{FF2B5EF4-FFF2-40B4-BE49-F238E27FC236}">
                <a16:creationId xmlns:a16="http://schemas.microsoft.com/office/drawing/2014/main" id="{DE0E2B31-3B4F-45D8-9072-286C39F47E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03122" y="776044"/>
            <a:ext cx="781111" cy="876486"/>
          </a:xfrm>
          <a:prstGeom prst="rect">
            <a:avLst/>
          </a:prstGeom>
        </p:spPr>
      </p:pic>
      <p:sp>
        <p:nvSpPr>
          <p:cNvPr id="99" name="108 Rectángulo">
            <a:extLst>
              <a:ext uri="{FF2B5EF4-FFF2-40B4-BE49-F238E27FC236}">
                <a16:creationId xmlns:a16="http://schemas.microsoft.com/office/drawing/2014/main" id="{2EB5B266-AA4A-45AD-8647-3BCE61BEE984}"/>
              </a:ext>
            </a:extLst>
          </p:cNvPr>
          <p:cNvSpPr/>
          <p:nvPr/>
        </p:nvSpPr>
        <p:spPr>
          <a:xfrm>
            <a:off x="8143101" y="256783"/>
            <a:ext cx="781110" cy="2711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GASES</a:t>
            </a:r>
          </a:p>
          <a:p>
            <a:pPr algn="ctr"/>
            <a:r>
              <a:rPr lang="es-ES" sz="800" dirty="0"/>
              <a:t>M&amp;C  SP2000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BFCBA31D-021A-4BCD-9D5E-3B9A809FBFE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45820" y="533089"/>
            <a:ext cx="854572" cy="1235425"/>
          </a:xfrm>
          <a:prstGeom prst="rect">
            <a:avLst/>
          </a:prstGeom>
        </p:spPr>
      </p:pic>
      <p:sp>
        <p:nvSpPr>
          <p:cNvPr id="100" name="108 Rectángulo">
            <a:extLst>
              <a:ext uri="{FF2B5EF4-FFF2-40B4-BE49-F238E27FC236}">
                <a16:creationId xmlns:a16="http://schemas.microsoft.com/office/drawing/2014/main" id="{F6931513-503D-42B3-8060-396A21605C46}"/>
              </a:ext>
            </a:extLst>
          </p:cNvPr>
          <p:cNvSpPr/>
          <p:nvPr/>
        </p:nvSpPr>
        <p:spPr>
          <a:xfrm>
            <a:off x="7325903" y="266658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D-FL 200</a:t>
            </a:r>
          </a:p>
        </p:txBody>
      </p:sp>
      <p:sp>
        <p:nvSpPr>
          <p:cNvPr id="101" name="160 CuadroTexto">
            <a:extLst>
              <a:ext uri="{FF2B5EF4-FFF2-40B4-BE49-F238E27FC236}">
                <a16:creationId xmlns:a16="http://schemas.microsoft.com/office/drawing/2014/main" id="{45F5E854-2B7D-480A-9EA9-A28F5C2B2053}"/>
              </a:ext>
            </a:extLst>
          </p:cNvPr>
          <p:cNvSpPr txBox="1"/>
          <p:nvPr/>
        </p:nvSpPr>
        <p:spPr>
          <a:xfrm rot="16200000">
            <a:off x="2747121" y="3633626"/>
            <a:ext cx="864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MODBUS TCP/IP</a:t>
            </a:r>
          </a:p>
        </p:txBody>
      </p:sp>
      <p:sp>
        <p:nvSpPr>
          <p:cNvPr id="102" name="244 Rectángulo">
            <a:extLst>
              <a:ext uri="{FF2B5EF4-FFF2-40B4-BE49-F238E27FC236}">
                <a16:creationId xmlns:a16="http://schemas.microsoft.com/office/drawing/2014/main" id="{45835EF9-BB00-4672-85FF-5D7483B24C80}"/>
              </a:ext>
            </a:extLst>
          </p:cNvPr>
          <p:cNvSpPr/>
          <p:nvPr/>
        </p:nvSpPr>
        <p:spPr>
          <a:xfrm>
            <a:off x="8091076" y="4369513"/>
            <a:ext cx="720080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AO2020</a:t>
            </a:r>
          </a:p>
        </p:txBody>
      </p:sp>
      <p:pic>
        <p:nvPicPr>
          <p:cNvPr id="103" name="Imagen 9">
            <a:extLst>
              <a:ext uri="{FF2B5EF4-FFF2-40B4-BE49-F238E27FC236}">
                <a16:creationId xmlns:a16="http://schemas.microsoft.com/office/drawing/2014/main" id="{A6F38198-6131-4416-A434-F01EF25BE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 l="45943" t="49806" r="35535" b="39661"/>
          <a:stretch>
            <a:fillRect/>
          </a:stretch>
        </p:blipFill>
        <p:spPr bwMode="auto">
          <a:xfrm>
            <a:off x="7181438" y="4653136"/>
            <a:ext cx="1755775" cy="773113"/>
          </a:xfrm>
          <a:prstGeom prst="rect">
            <a:avLst/>
          </a:prstGeom>
          <a:noFill/>
        </p:spPr>
      </p:pic>
      <p:cxnSp>
        <p:nvCxnSpPr>
          <p:cNvPr id="106" name="151 Conector angular">
            <a:extLst>
              <a:ext uri="{FF2B5EF4-FFF2-40B4-BE49-F238E27FC236}">
                <a16:creationId xmlns:a16="http://schemas.microsoft.com/office/drawing/2014/main" id="{24F96FF2-9941-4AFA-A22D-8D2F59DBA2A5}"/>
              </a:ext>
            </a:extLst>
          </p:cNvPr>
          <p:cNvCxnSpPr>
            <a:cxnSpLocks/>
            <a:stCxn id="103" idx="0"/>
            <a:endCxn id="90" idx="2"/>
          </p:cNvCxnSpPr>
          <p:nvPr/>
        </p:nvCxnSpPr>
        <p:spPr>
          <a:xfrm rot="5400000" flipH="1" flipV="1">
            <a:off x="6826199" y="2885657"/>
            <a:ext cx="3000606" cy="534352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51 Conector angular">
            <a:extLst>
              <a:ext uri="{FF2B5EF4-FFF2-40B4-BE49-F238E27FC236}">
                <a16:creationId xmlns:a16="http://schemas.microsoft.com/office/drawing/2014/main" id="{703EF09D-F5A3-475D-9473-71BA5E53EC49}"/>
              </a:ext>
            </a:extLst>
          </p:cNvPr>
          <p:cNvCxnSpPr>
            <a:cxnSpLocks/>
            <a:stCxn id="118" idx="3"/>
            <a:endCxn id="14" idx="2"/>
          </p:cNvCxnSpPr>
          <p:nvPr/>
        </p:nvCxnSpPr>
        <p:spPr>
          <a:xfrm flipV="1">
            <a:off x="6756574" y="1768514"/>
            <a:ext cx="916532" cy="1568616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247 CuadroTexto">
            <a:extLst>
              <a:ext uri="{FF2B5EF4-FFF2-40B4-BE49-F238E27FC236}">
                <a16:creationId xmlns:a16="http://schemas.microsoft.com/office/drawing/2014/main" id="{F2CA76D7-96D9-4D7C-BF22-CDCF57F09905}"/>
              </a:ext>
            </a:extLst>
          </p:cNvPr>
          <p:cNvSpPr txBox="1"/>
          <p:nvPr/>
        </p:nvSpPr>
        <p:spPr>
          <a:xfrm>
            <a:off x="7116549" y="2959842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pic>
        <p:nvPicPr>
          <p:cNvPr id="116" name="Picture 6" descr="http://www.durag.com/userfiles/image/dfl220_JPG-75e7ef9b.jpg">
            <a:extLst>
              <a:ext uri="{FF2B5EF4-FFF2-40B4-BE49-F238E27FC236}">
                <a16:creationId xmlns:a16="http://schemas.microsoft.com/office/drawing/2014/main" id="{6CCE44E1-1A49-49EF-9E5A-EE9E9910FC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07505" y="939742"/>
            <a:ext cx="784890" cy="578603"/>
          </a:xfrm>
          <a:prstGeom prst="rect">
            <a:avLst/>
          </a:prstGeom>
          <a:noFill/>
        </p:spPr>
      </p:pic>
      <p:pic>
        <p:nvPicPr>
          <p:cNvPr id="117" name="Picture 6" descr="http://www.durag.com/userfiles/image/dfl220_JPG-75e7ef9b.jpg">
            <a:extLst>
              <a:ext uri="{FF2B5EF4-FFF2-40B4-BE49-F238E27FC236}">
                <a16:creationId xmlns:a16="http://schemas.microsoft.com/office/drawing/2014/main" id="{DC91B208-7731-4FE4-8D35-BAA73F04C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56024" y="867334"/>
            <a:ext cx="752519" cy="578603"/>
          </a:xfrm>
          <a:prstGeom prst="rect">
            <a:avLst/>
          </a:prstGeom>
          <a:noFill/>
        </p:spPr>
      </p:pic>
      <p:pic>
        <p:nvPicPr>
          <p:cNvPr id="118" name="113 Imagen">
            <a:extLst>
              <a:ext uri="{FF2B5EF4-FFF2-40B4-BE49-F238E27FC236}">
                <a16:creationId xmlns:a16="http://schemas.microsoft.com/office/drawing/2014/main" id="{A1B3DE9D-4149-4E00-8B35-1955D73B9955}"/>
              </a:ext>
            </a:extLst>
          </p:cNvPr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90615" y="3031130"/>
            <a:ext cx="865959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" name="114 Rectángulo">
            <a:extLst>
              <a:ext uri="{FF2B5EF4-FFF2-40B4-BE49-F238E27FC236}">
                <a16:creationId xmlns:a16="http://schemas.microsoft.com/office/drawing/2014/main" id="{E0C8B4EB-16D3-4E2E-9C73-D71DF2D0DEC5}"/>
              </a:ext>
            </a:extLst>
          </p:cNvPr>
          <p:cNvSpPr/>
          <p:nvPr/>
        </p:nvSpPr>
        <p:spPr>
          <a:xfrm>
            <a:off x="6299347" y="3554735"/>
            <a:ext cx="86409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 err="1"/>
              <a:t>Signal</a:t>
            </a:r>
            <a:r>
              <a:rPr lang="es-ES" sz="800" dirty="0"/>
              <a:t> </a:t>
            </a:r>
            <a:r>
              <a:rPr lang="es-ES" sz="800" dirty="0" err="1"/>
              <a:t>Condicitioner</a:t>
            </a:r>
            <a:endParaRPr lang="es-ES" sz="800" dirty="0"/>
          </a:p>
        </p:txBody>
      </p:sp>
      <p:cxnSp>
        <p:nvCxnSpPr>
          <p:cNvPr id="121" name="221 Conector angular">
            <a:extLst>
              <a:ext uri="{FF2B5EF4-FFF2-40B4-BE49-F238E27FC236}">
                <a16:creationId xmlns:a16="http://schemas.microsoft.com/office/drawing/2014/main" id="{8108FD4E-6FE2-4EE5-8405-6B6D34DB47AD}"/>
              </a:ext>
            </a:extLst>
          </p:cNvPr>
          <p:cNvCxnSpPr>
            <a:cxnSpLocks/>
            <a:stCxn id="118" idx="1"/>
            <a:endCxn id="72" idx="0"/>
          </p:cNvCxnSpPr>
          <p:nvPr/>
        </p:nvCxnSpPr>
        <p:spPr>
          <a:xfrm rot="10800000" flipV="1">
            <a:off x="4452665" y="3337130"/>
            <a:ext cx="1437951" cy="15686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" name="Picture 59" descr="http://abbib.cloudapp.net/public/default/product/9AAC129596/margin">
            <a:extLst>
              <a:ext uri="{FF2B5EF4-FFF2-40B4-BE49-F238E27FC236}">
                <a16:creationId xmlns:a16="http://schemas.microsoft.com/office/drawing/2014/main" id="{117188E0-93CA-4D9D-A1F3-89FD2D555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108"/>
          <a:stretch>
            <a:fillRect/>
          </a:stretch>
        </p:blipFill>
        <p:spPr bwMode="auto">
          <a:xfrm>
            <a:off x="6661846" y="692696"/>
            <a:ext cx="502442" cy="1440000"/>
          </a:xfrm>
          <a:prstGeom prst="rect">
            <a:avLst/>
          </a:prstGeom>
          <a:noFill/>
        </p:spPr>
      </p:pic>
      <p:pic>
        <p:nvPicPr>
          <p:cNvPr id="123" name="Picture 2" descr="http://abbib.cloudapp.net/public/default/product/9AAC211939/margin">
            <a:extLst>
              <a:ext uri="{FF2B5EF4-FFF2-40B4-BE49-F238E27FC236}">
                <a16:creationId xmlns:a16="http://schemas.microsoft.com/office/drawing/2014/main" id="{EA8413B3-E10E-41B7-BC3B-0064B13A3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2867" y="1001622"/>
            <a:ext cx="475275" cy="475276"/>
          </a:xfrm>
          <a:prstGeom prst="rect">
            <a:avLst/>
          </a:prstGeom>
          <a:noFill/>
        </p:spPr>
      </p:pic>
      <p:sp>
        <p:nvSpPr>
          <p:cNvPr id="124" name="110 Rectángulo">
            <a:extLst>
              <a:ext uri="{FF2B5EF4-FFF2-40B4-BE49-F238E27FC236}">
                <a16:creationId xmlns:a16="http://schemas.microsoft.com/office/drawing/2014/main" id="{6AE0E0DB-34F7-49AA-ABA3-DEEA2E1F1C47}"/>
              </a:ext>
            </a:extLst>
          </p:cNvPr>
          <p:cNvSpPr/>
          <p:nvPr/>
        </p:nvSpPr>
        <p:spPr>
          <a:xfrm>
            <a:off x="6156176" y="652284"/>
            <a:ext cx="504056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Presión</a:t>
            </a:r>
          </a:p>
        </p:txBody>
      </p:sp>
      <p:sp>
        <p:nvSpPr>
          <p:cNvPr id="125" name="172 Rectángulo">
            <a:extLst>
              <a:ext uri="{FF2B5EF4-FFF2-40B4-BE49-F238E27FC236}">
                <a16:creationId xmlns:a16="http://schemas.microsoft.com/office/drawing/2014/main" id="{FC552B1E-AED3-42C6-96F4-7A59058A2D00}"/>
              </a:ext>
            </a:extLst>
          </p:cNvPr>
          <p:cNvSpPr/>
          <p:nvPr/>
        </p:nvSpPr>
        <p:spPr>
          <a:xfrm>
            <a:off x="6510907" y="326371"/>
            <a:ext cx="734913" cy="2121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Temperatura</a:t>
            </a:r>
          </a:p>
        </p:txBody>
      </p:sp>
      <p:cxnSp>
        <p:nvCxnSpPr>
          <p:cNvPr id="129" name="151 Conector angular">
            <a:extLst>
              <a:ext uri="{FF2B5EF4-FFF2-40B4-BE49-F238E27FC236}">
                <a16:creationId xmlns:a16="http://schemas.microsoft.com/office/drawing/2014/main" id="{8B615B52-E41A-49A0-9BB6-606B89BA3BA3}"/>
              </a:ext>
            </a:extLst>
          </p:cNvPr>
          <p:cNvCxnSpPr>
            <a:cxnSpLocks/>
            <a:endCxn id="123" idx="2"/>
          </p:cNvCxnSpPr>
          <p:nvPr/>
        </p:nvCxnSpPr>
        <p:spPr>
          <a:xfrm rot="16200000" flipV="1">
            <a:off x="5706564" y="2200840"/>
            <a:ext cx="1505551" cy="57667"/>
          </a:xfrm>
          <a:prstGeom prst="bentConnector3">
            <a:avLst>
              <a:gd name="adj1" fmla="val 75939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151 Conector angular">
            <a:extLst>
              <a:ext uri="{FF2B5EF4-FFF2-40B4-BE49-F238E27FC236}">
                <a16:creationId xmlns:a16="http://schemas.microsoft.com/office/drawing/2014/main" id="{5E11F021-679B-4D0C-A679-07408908D3D5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277328" y="2320536"/>
            <a:ext cx="1011669" cy="309689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247 CuadroTexto">
            <a:extLst>
              <a:ext uri="{FF2B5EF4-FFF2-40B4-BE49-F238E27FC236}">
                <a16:creationId xmlns:a16="http://schemas.microsoft.com/office/drawing/2014/main" id="{64A68E08-A86E-4BDB-9E8E-313AA65206A2}"/>
              </a:ext>
            </a:extLst>
          </p:cNvPr>
          <p:cNvSpPr txBox="1"/>
          <p:nvPr/>
        </p:nvSpPr>
        <p:spPr>
          <a:xfrm>
            <a:off x="6455379" y="1883045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135" name="247 CuadroTexto">
            <a:extLst>
              <a:ext uri="{FF2B5EF4-FFF2-40B4-BE49-F238E27FC236}">
                <a16:creationId xmlns:a16="http://schemas.microsoft.com/office/drawing/2014/main" id="{40D89F3E-AF16-4A4C-8EE4-CC0EC1811742}"/>
              </a:ext>
            </a:extLst>
          </p:cNvPr>
          <p:cNvSpPr txBox="1"/>
          <p:nvPr/>
        </p:nvSpPr>
        <p:spPr>
          <a:xfrm>
            <a:off x="4832835" y="2524940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cxnSp>
        <p:nvCxnSpPr>
          <p:cNvPr id="136" name="151 Conector angular">
            <a:extLst>
              <a:ext uri="{FF2B5EF4-FFF2-40B4-BE49-F238E27FC236}">
                <a16:creationId xmlns:a16="http://schemas.microsoft.com/office/drawing/2014/main" id="{52EA6CB4-080A-4E83-B0F4-6B8DC995E171}"/>
              </a:ext>
            </a:extLst>
          </p:cNvPr>
          <p:cNvCxnSpPr>
            <a:cxnSpLocks/>
            <a:stCxn id="72" idx="3"/>
            <a:endCxn id="103" idx="1"/>
          </p:cNvCxnSpPr>
          <p:nvPr/>
        </p:nvCxnSpPr>
        <p:spPr>
          <a:xfrm>
            <a:off x="5125415" y="3793998"/>
            <a:ext cx="2056023" cy="1245695"/>
          </a:xfrm>
          <a:prstGeom prst="bentConnector3">
            <a:avLst>
              <a:gd name="adj1" fmla="val 35639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2" name="Imagen 251">
            <a:extLst>
              <a:ext uri="{FF2B5EF4-FFF2-40B4-BE49-F238E27FC236}">
                <a16:creationId xmlns:a16="http://schemas.microsoft.com/office/drawing/2014/main" id="{D2F443C1-D209-479F-8A80-4D08FB9A442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66109" y="788727"/>
            <a:ext cx="750006" cy="473460"/>
          </a:xfrm>
          <a:prstGeom prst="rect">
            <a:avLst/>
          </a:prstGeom>
        </p:spPr>
      </p:pic>
      <p:pic>
        <p:nvPicPr>
          <p:cNvPr id="253" name="Imagen 252">
            <a:extLst>
              <a:ext uri="{FF2B5EF4-FFF2-40B4-BE49-F238E27FC236}">
                <a16:creationId xmlns:a16="http://schemas.microsoft.com/office/drawing/2014/main" id="{152CEA5E-0A87-447D-8351-C9A4EC034C8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310563" y="2360618"/>
            <a:ext cx="471181" cy="662523"/>
          </a:xfrm>
          <a:prstGeom prst="rect">
            <a:avLst/>
          </a:prstGeom>
        </p:spPr>
      </p:pic>
      <p:pic>
        <p:nvPicPr>
          <p:cNvPr id="151" name="Picture 4">
            <a:extLst>
              <a:ext uri="{FF2B5EF4-FFF2-40B4-BE49-F238E27FC236}">
                <a16:creationId xmlns:a16="http://schemas.microsoft.com/office/drawing/2014/main" id="{9CD73AC9-5332-49F5-B08D-3F123C33B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3948" y="1547101"/>
            <a:ext cx="501868" cy="3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" name="Picture 6" descr="http://www.durag.com/userfiles/image/dfl220_JPG-75e7ef9b.jpg">
            <a:extLst>
              <a:ext uri="{FF2B5EF4-FFF2-40B4-BE49-F238E27FC236}">
                <a16:creationId xmlns:a16="http://schemas.microsoft.com/office/drawing/2014/main" id="{C61A0548-73E7-4A0D-B8A4-3A5F6C840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82691" y="875231"/>
            <a:ext cx="784890" cy="578603"/>
          </a:xfrm>
          <a:prstGeom prst="rect">
            <a:avLst/>
          </a:prstGeom>
          <a:noFill/>
        </p:spPr>
      </p:pic>
      <p:pic>
        <p:nvPicPr>
          <p:cNvPr id="153" name="Picture 6" descr="http://www.durag.com/userfiles/image/dfl220_JPG-75e7ef9b.jpg">
            <a:extLst>
              <a:ext uri="{FF2B5EF4-FFF2-40B4-BE49-F238E27FC236}">
                <a16:creationId xmlns:a16="http://schemas.microsoft.com/office/drawing/2014/main" id="{949890D7-F7F2-4A8A-AF38-11E8952F9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31210" y="802823"/>
            <a:ext cx="752519" cy="578603"/>
          </a:xfrm>
          <a:prstGeom prst="rect">
            <a:avLst/>
          </a:prstGeom>
          <a:noFill/>
        </p:spPr>
      </p:pic>
      <p:sp>
        <p:nvSpPr>
          <p:cNvPr id="165" name="108 Rectángulo">
            <a:extLst>
              <a:ext uri="{FF2B5EF4-FFF2-40B4-BE49-F238E27FC236}">
                <a16:creationId xmlns:a16="http://schemas.microsoft.com/office/drawing/2014/main" id="{1EF48DB0-8CDB-48D4-B0C6-9493A7EAAE40}"/>
              </a:ext>
            </a:extLst>
          </p:cNvPr>
          <p:cNvSpPr/>
          <p:nvPr/>
        </p:nvSpPr>
        <p:spPr>
          <a:xfrm>
            <a:off x="4552766" y="473211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O2 w</a:t>
            </a:r>
          </a:p>
          <a:p>
            <a:pPr algn="ctr"/>
            <a:r>
              <a:rPr lang="es-ES" sz="800" dirty="0"/>
              <a:t>AZ20</a:t>
            </a:r>
          </a:p>
        </p:txBody>
      </p:sp>
      <p:sp>
        <p:nvSpPr>
          <p:cNvPr id="170" name="247 CuadroTexto">
            <a:extLst>
              <a:ext uri="{FF2B5EF4-FFF2-40B4-BE49-F238E27FC236}">
                <a16:creationId xmlns:a16="http://schemas.microsoft.com/office/drawing/2014/main" id="{E5DBC37E-FF61-4E9D-9460-456369662D9D}"/>
              </a:ext>
            </a:extLst>
          </p:cNvPr>
          <p:cNvSpPr txBox="1"/>
          <p:nvPr/>
        </p:nvSpPr>
        <p:spPr>
          <a:xfrm>
            <a:off x="2794266" y="2519521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cxnSp>
        <p:nvCxnSpPr>
          <p:cNvPr id="181" name="151 Conector angular">
            <a:extLst>
              <a:ext uri="{FF2B5EF4-FFF2-40B4-BE49-F238E27FC236}">
                <a16:creationId xmlns:a16="http://schemas.microsoft.com/office/drawing/2014/main" id="{0663AC52-DDA6-4FEE-9894-6AA0997849DE}"/>
              </a:ext>
            </a:extLst>
          </p:cNvPr>
          <p:cNvCxnSpPr>
            <a:cxnSpLocks/>
            <a:stCxn id="253" idx="0"/>
            <a:endCxn id="252" idx="2"/>
          </p:cNvCxnSpPr>
          <p:nvPr/>
        </p:nvCxnSpPr>
        <p:spPr>
          <a:xfrm rot="5400000" flipH="1" flipV="1">
            <a:off x="4194418" y="1613924"/>
            <a:ext cx="1098431" cy="394958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151 Conector angular">
            <a:extLst>
              <a:ext uri="{FF2B5EF4-FFF2-40B4-BE49-F238E27FC236}">
                <a16:creationId xmlns:a16="http://schemas.microsoft.com/office/drawing/2014/main" id="{D7F01911-5B89-4902-B2C6-2B4EFC67D2AF}"/>
              </a:ext>
            </a:extLst>
          </p:cNvPr>
          <p:cNvCxnSpPr>
            <a:cxnSpLocks/>
          </p:cNvCxnSpPr>
          <p:nvPr/>
        </p:nvCxnSpPr>
        <p:spPr>
          <a:xfrm>
            <a:off x="4781778" y="2710272"/>
            <a:ext cx="1130096" cy="490849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Imagen 38">
            <a:extLst>
              <a:ext uri="{FF2B5EF4-FFF2-40B4-BE49-F238E27FC236}">
                <a16:creationId xmlns:a16="http://schemas.microsoft.com/office/drawing/2014/main" id="{E5378C85-B3E2-4182-A686-57C4F6F78F1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143849" y="1127783"/>
            <a:ext cx="853154" cy="515516"/>
          </a:xfrm>
          <a:prstGeom prst="rect">
            <a:avLst/>
          </a:prstGeom>
        </p:spPr>
      </p:pic>
      <p:sp>
        <p:nvSpPr>
          <p:cNvPr id="195" name="108 Rectángulo">
            <a:extLst>
              <a:ext uri="{FF2B5EF4-FFF2-40B4-BE49-F238E27FC236}">
                <a16:creationId xmlns:a16="http://schemas.microsoft.com/office/drawing/2014/main" id="{EDDDE3EC-43B7-44EC-AEC0-F63D89255955}"/>
              </a:ext>
            </a:extLst>
          </p:cNvPr>
          <p:cNvSpPr/>
          <p:nvPr/>
        </p:nvSpPr>
        <p:spPr>
          <a:xfrm>
            <a:off x="5390447" y="758889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dirty="0"/>
              <a:t>MP</a:t>
            </a:r>
          </a:p>
          <a:p>
            <a:pPr algn="ctr"/>
            <a:r>
              <a:rPr lang="es-ES" sz="800" dirty="0"/>
              <a:t>D-R 290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EFD616DB-401A-4B4B-A7B5-8B9A2BA76AB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380214" y="2246928"/>
            <a:ext cx="570009" cy="793054"/>
          </a:xfrm>
          <a:prstGeom prst="rect">
            <a:avLst/>
          </a:prstGeom>
        </p:spPr>
      </p:pic>
      <p:cxnSp>
        <p:nvCxnSpPr>
          <p:cNvPr id="205" name="151 Conector angular">
            <a:extLst>
              <a:ext uri="{FF2B5EF4-FFF2-40B4-BE49-F238E27FC236}">
                <a16:creationId xmlns:a16="http://schemas.microsoft.com/office/drawing/2014/main" id="{98561325-9984-42EF-956E-F034832011CA}"/>
              </a:ext>
            </a:extLst>
          </p:cNvPr>
          <p:cNvCxnSpPr>
            <a:cxnSpLocks/>
            <a:stCxn id="47" idx="0"/>
            <a:endCxn id="39" idx="2"/>
          </p:cNvCxnSpPr>
          <p:nvPr/>
        </p:nvCxnSpPr>
        <p:spPr>
          <a:xfrm rot="16200000" flipV="1">
            <a:off x="5316009" y="1897717"/>
            <a:ext cx="603629" cy="94793"/>
          </a:xfrm>
          <a:prstGeom prst="bentConnector3">
            <a:avLst>
              <a:gd name="adj1" fmla="val 50000"/>
            </a:avLst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151 Conector angular">
            <a:extLst>
              <a:ext uri="{FF2B5EF4-FFF2-40B4-BE49-F238E27FC236}">
                <a16:creationId xmlns:a16="http://schemas.microsoft.com/office/drawing/2014/main" id="{6F67E0A3-3E0E-4117-B2C1-766F637CC0AF}"/>
              </a:ext>
            </a:extLst>
          </p:cNvPr>
          <p:cNvCxnSpPr>
            <a:cxnSpLocks/>
            <a:stCxn id="118" idx="0"/>
            <a:endCxn id="47" idx="3"/>
          </p:cNvCxnSpPr>
          <p:nvPr/>
        </p:nvCxnSpPr>
        <p:spPr>
          <a:xfrm rot="16200000" flipV="1">
            <a:off x="5943072" y="2650607"/>
            <a:ext cx="387675" cy="373372"/>
          </a:xfrm>
          <a:prstGeom prst="bentConnector2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247 CuadroTexto">
            <a:extLst>
              <a:ext uri="{FF2B5EF4-FFF2-40B4-BE49-F238E27FC236}">
                <a16:creationId xmlns:a16="http://schemas.microsoft.com/office/drawing/2014/main" id="{218DA675-4D6F-41D3-AF4D-7C1568B65016}"/>
              </a:ext>
            </a:extLst>
          </p:cNvPr>
          <p:cNvSpPr txBox="1"/>
          <p:nvPr/>
        </p:nvSpPr>
        <p:spPr>
          <a:xfrm>
            <a:off x="5941533" y="2427501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211" name="247 CuadroTexto">
            <a:extLst>
              <a:ext uri="{FF2B5EF4-FFF2-40B4-BE49-F238E27FC236}">
                <a16:creationId xmlns:a16="http://schemas.microsoft.com/office/drawing/2014/main" id="{2C962FD1-8DF8-4A12-A2CD-FE4F2DF3D5A5}"/>
              </a:ext>
            </a:extLst>
          </p:cNvPr>
          <p:cNvSpPr txBox="1"/>
          <p:nvPr/>
        </p:nvSpPr>
        <p:spPr>
          <a:xfrm>
            <a:off x="4484095" y="1608333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214" name="247 CuadroTexto">
            <a:extLst>
              <a:ext uri="{FF2B5EF4-FFF2-40B4-BE49-F238E27FC236}">
                <a16:creationId xmlns:a16="http://schemas.microsoft.com/office/drawing/2014/main" id="{F356F6A6-F9ED-4F47-ACE3-98A68E550B00}"/>
              </a:ext>
            </a:extLst>
          </p:cNvPr>
          <p:cNvSpPr txBox="1"/>
          <p:nvPr/>
        </p:nvSpPr>
        <p:spPr>
          <a:xfrm>
            <a:off x="6596153" y="2493509"/>
            <a:ext cx="4411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err="1"/>
              <a:t>Wired</a:t>
            </a:r>
            <a:endParaRPr lang="es-ES" sz="800" dirty="0"/>
          </a:p>
        </p:txBody>
      </p:sp>
      <p:sp>
        <p:nvSpPr>
          <p:cNvPr id="256" name="Text Box 5">
            <a:extLst>
              <a:ext uri="{FF2B5EF4-FFF2-40B4-BE49-F238E27FC236}">
                <a16:creationId xmlns:a16="http://schemas.microsoft.com/office/drawing/2014/main" id="{D821A778-5B70-4CD3-B83D-16935B84BD6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143749" y="4880516"/>
            <a:ext cx="759736" cy="360000"/>
          </a:xfrm>
          <a:prstGeom prst="rect">
            <a:avLst/>
          </a:prstGeom>
          <a:solidFill>
            <a:srgbClr val="FFFFFF"/>
          </a:solidFill>
          <a:ln w="9525">
            <a:solidFill>
              <a:srgbClr val="93895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s-E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DCS</a:t>
            </a:r>
            <a:endParaRPr kumimoji="0" lang="es-E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7" name="Conector: angular 256">
            <a:extLst>
              <a:ext uri="{FF2B5EF4-FFF2-40B4-BE49-F238E27FC236}">
                <a16:creationId xmlns:a16="http://schemas.microsoft.com/office/drawing/2014/main" id="{DE53F744-D739-49DF-ABF8-1B8903AE1282}"/>
              </a:ext>
            </a:extLst>
          </p:cNvPr>
          <p:cNvCxnSpPr>
            <a:cxnSpLocks/>
            <a:stCxn id="258" idx="3"/>
          </p:cNvCxnSpPr>
          <p:nvPr/>
        </p:nvCxnSpPr>
        <p:spPr>
          <a:xfrm>
            <a:off x="2867393" y="5068339"/>
            <a:ext cx="678849" cy="304917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8" name="Imagen 257">
            <a:extLst>
              <a:ext uri="{FF2B5EF4-FFF2-40B4-BE49-F238E27FC236}">
                <a16:creationId xmlns:a16="http://schemas.microsoft.com/office/drawing/2014/main" id="{8FC86056-129F-4A73-A038-0ABF629E25D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607387" y="4869160"/>
            <a:ext cx="260006" cy="398358"/>
          </a:xfrm>
          <a:prstGeom prst="rect">
            <a:avLst/>
          </a:prstGeom>
        </p:spPr>
      </p:pic>
      <p:cxnSp>
        <p:nvCxnSpPr>
          <p:cNvPr id="259" name="Conector: angular 258">
            <a:extLst>
              <a:ext uri="{FF2B5EF4-FFF2-40B4-BE49-F238E27FC236}">
                <a16:creationId xmlns:a16="http://schemas.microsoft.com/office/drawing/2014/main" id="{62E81FAC-A9C8-4C9A-8FC7-1AB208A3A8C8}"/>
              </a:ext>
            </a:extLst>
          </p:cNvPr>
          <p:cNvCxnSpPr>
            <a:cxnSpLocks/>
            <a:stCxn id="256" idx="3"/>
            <a:endCxn id="258" idx="1"/>
          </p:cNvCxnSpPr>
          <p:nvPr/>
        </p:nvCxnSpPr>
        <p:spPr>
          <a:xfrm>
            <a:off x="1903485" y="5060516"/>
            <a:ext cx="703902" cy="7823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79</Words>
  <Application>Microsoft Office PowerPoint</Application>
  <PresentationFormat>Presentación en pantalla (4:3)</PresentationFormat>
  <Paragraphs>44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Tema de Office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ardelapaz</dc:creator>
  <cp:lastModifiedBy>Alberto Mengual Palomo - INERCO</cp:lastModifiedBy>
  <cp:revision>60</cp:revision>
  <dcterms:created xsi:type="dcterms:W3CDTF">2015-03-07T02:04:21Z</dcterms:created>
  <dcterms:modified xsi:type="dcterms:W3CDTF">2018-09-04T16:04:32Z</dcterms:modified>
</cp:coreProperties>
</file>