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>
        <p:scale>
          <a:sx n="100" d="100"/>
          <a:sy n="100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emf"/><Relationship Id="rId18" Type="http://schemas.openxmlformats.org/officeDocument/2006/relationships/image" Target="../media/image16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" Type="http://schemas.openxmlformats.org/officeDocument/2006/relationships/image" Target="../media/image1.emf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32"/>
          <p:cNvSpPr>
            <a:spLocks noChangeArrowheads="1"/>
          </p:cNvSpPr>
          <p:nvPr/>
        </p:nvSpPr>
        <p:spPr bwMode="auto">
          <a:xfrm>
            <a:off x="3851920" y="2204864"/>
            <a:ext cx="5184576" cy="4464496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1" name="80 Rectángulo"/>
          <p:cNvSpPr/>
          <p:nvPr/>
        </p:nvSpPr>
        <p:spPr>
          <a:xfrm>
            <a:off x="3779912" y="2214000"/>
            <a:ext cx="144016" cy="23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107504" y="198859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STACK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72008" y="29289"/>
            <a:ext cx="8964488" cy="210356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 Box 35"/>
          <p:cNvSpPr txBox="1">
            <a:spLocks noChangeArrowheads="1"/>
          </p:cNvSpPr>
          <p:nvPr/>
        </p:nvSpPr>
        <p:spPr bwMode="auto">
          <a:xfrm>
            <a:off x="107504" y="2204864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SHELTER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72008" y="2182308"/>
            <a:ext cx="8964488" cy="2376264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9" name="108 Rectángulo"/>
          <p:cNvSpPr/>
          <p:nvPr/>
        </p:nvSpPr>
        <p:spPr>
          <a:xfrm>
            <a:off x="1185490" y="209541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D-R 320</a:t>
            </a:r>
          </a:p>
        </p:txBody>
      </p:sp>
      <p:sp>
        <p:nvSpPr>
          <p:cNvPr id="119" name="Text Box 36"/>
          <p:cNvSpPr txBox="1">
            <a:spLocks noChangeArrowheads="1"/>
          </p:cNvSpPr>
          <p:nvPr/>
        </p:nvSpPr>
        <p:spPr bwMode="auto">
          <a:xfrm>
            <a:off x="179512" y="4725144"/>
            <a:ext cx="792088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100" dirty="0">
                <a:latin typeface="Calibri" pitchFamily="34" charset="0"/>
                <a:cs typeface="Times New Roman" pitchFamily="18" charset="0"/>
              </a:rPr>
              <a:t>CONTROL ROOM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7" name="14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5373256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" name="22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800" y="5366056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" name="Text Box 5"/>
          <p:cNvSpPr txBox="1">
            <a:spLocks noChangeAspect="1" noChangeArrowheads="1"/>
          </p:cNvSpPr>
          <p:nvPr/>
        </p:nvSpPr>
        <p:spPr bwMode="auto">
          <a:xfrm>
            <a:off x="755576" y="5589280"/>
            <a:ext cx="1440160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RED ADMINISTRATIVA</a:t>
            </a:r>
            <a:endParaRPr kumimoji="0" lang="es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4" name="243 Rectángulo"/>
          <p:cNvSpPr/>
          <p:nvPr/>
        </p:nvSpPr>
        <p:spPr>
          <a:xfrm>
            <a:off x="2483768" y="5767328"/>
            <a:ext cx="792088" cy="181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CEMS SERVER</a:t>
            </a:r>
          </a:p>
        </p:txBody>
      </p:sp>
      <p:pic>
        <p:nvPicPr>
          <p:cNvPr id="77" name="Picture 2" descr="optiplex-990-desktop-mai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37054" y="5679971"/>
            <a:ext cx="685517" cy="1224136"/>
          </a:xfrm>
          <a:prstGeom prst="rect">
            <a:avLst/>
          </a:prstGeom>
          <a:noFill/>
        </p:spPr>
      </p:pic>
      <p:sp>
        <p:nvSpPr>
          <p:cNvPr id="107" name="Text Box 5"/>
          <p:cNvSpPr txBox="1">
            <a:spLocks noChangeAspect="1" noChangeArrowheads="1"/>
          </p:cNvSpPr>
          <p:nvPr/>
        </p:nvSpPr>
        <p:spPr bwMode="auto">
          <a:xfrm>
            <a:off x="1143749" y="4880516"/>
            <a:ext cx="759736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DCS</a:t>
            </a:r>
            <a:endParaRPr kumimoji="0" lang="es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8" name="Rectangle 27"/>
          <p:cNvSpPr>
            <a:spLocks noChangeArrowheads="1"/>
          </p:cNvSpPr>
          <p:nvPr/>
        </p:nvSpPr>
        <p:spPr bwMode="auto">
          <a:xfrm>
            <a:off x="107504" y="4653136"/>
            <a:ext cx="3672408" cy="2016224"/>
          </a:xfrm>
          <a:prstGeom prst="rect">
            <a:avLst/>
          </a:prstGeom>
          <a:noFill/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2" name="81 Rectángulo"/>
          <p:cNvSpPr/>
          <p:nvPr/>
        </p:nvSpPr>
        <p:spPr>
          <a:xfrm>
            <a:off x="6147065" y="5661248"/>
            <a:ext cx="792088" cy="167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HMI-TP1200</a:t>
            </a:r>
          </a:p>
        </p:txBody>
      </p:sp>
      <p:sp>
        <p:nvSpPr>
          <p:cNvPr id="84" name="83 Rectángulo"/>
          <p:cNvSpPr/>
          <p:nvPr/>
        </p:nvSpPr>
        <p:spPr>
          <a:xfrm>
            <a:off x="3870416" y="4509120"/>
            <a:ext cx="5094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98" name="194 Forma"/>
          <p:cNvCxnSpPr>
            <a:stCxn id="233" idx="2"/>
            <a:endCxn id="77" idx="2"/>
          </p:cNvCxnSpPr>
          <p:nvPr/>
        </p:nvCxnSpPr>
        <p:spPr>
          <a:xfrm rot="16200000" flipH="1">
            <a:off x="1700320" y="5724615"/>
            <a:ext cx="342760" cy="7920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194 Forma"/>
          <p:cNvCxnSpPr>
            <a:stCxn id="233" idx="0"/>
            <a:endCxn id="147" idx="1"/>
          </p:cNvCxnSpPr>
          <p:nvPr/>
        </p:nvCxnSpPr>
        <p:spPr>
          <a:xfrm rot="5400000" flipH="1" flipV="1">
            <a:off x="2429752" y="4599160"/>
            <a:ext cx="36024" cy="194421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94 Forma"/>
          <p:cNvCxnSpPr>
            <a:stCxn id="77" idx="0"/>
            <a:endCxn id="147" idx="2"/>
          </p:cNvCxnSpPr>
          <p:nvPr/>
        </p:nvCxnSpPr>
        <p:spPr>
          <a:xfrm flipV="1">
            <a:off x="3491881" y="5733256"/>
            <a:ext cx="54361" cy="55878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1716" y="1359994"/>
            <a:ext cx="648072" cy="5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3" name="57 Forma"/>
          <p:cNvCxnSpPr>
            <a:cxnSpLocks/>
            <a:stCxn id="132" idx="2"/>
          </p:cNvCxnSpPr>
          <p:nvPr/>
        </p:nvCxnSpPr>
        <p:spPr>
          <a:xfrm rot="5400000">
            <a:off x="1147204" y="2090395"/>
            <a:ext cx="436087" cy="1011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1 Conector angular"/>
          <p:cNvCxnSpPr>
            <a:cxnSpLocks/>
            <a:endCxn id="227" idx="2"/>
          </p:cNvCxnSpPr>
          <p:nvPr/>
        </p:nvCxnSpPr>
        <p:spPr>
          <a:xfrm rot="10800000">
            <a:off x="5285170" y="5726057"/>
            <a:ext cx="938464" cy="703339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160 CuadroTexto"/>
          <p:cNvSpPr txBox="1"/>
          <p:nvPr/>
        </p:nvSpPr>
        <p:spPr>
          <a:xfrm rot="16200000">
            <a:off x="6173506" y="4949362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62" name="161 CuadroTexto"/>
          <p:cNvSpPr txBox="1"/>
          <p:nvPr/>
        </p:nvSpPr>
        <p:spPr>
          <a:xfrm>
            <a:off x="5220072" y="6165304"/>
            <a:ext cx="8691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63" name="162 CuadroTexto"/>
          <p:cNvSpPr txBox="1"/>
          <p:nvPr/>
        </p:nvSpPr>
        <p:spPr>
          <a:xfrm>
            <a:off x="4260349" y="5319334"/>
            <a:ext cx="3241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F.O</a:t>
            </a:r>
          </a:p>
        </p:txBody>
      </p:sp>
      <p:pic>
        <p:nvPicPr>
          <p:cNvPr id="87" name="22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801" y="3713915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8" name="Conector: angular 227"/>
          <p:cNvCxnSpPr>
            <a:cxnSpLocks/>
            <a:stCxn id="147" idx="3"/>
            <a:endCxn id="227" idx="1"/>
          </p:cNvCxnSpPr>
          <p:nvPr/>
        </p:nvCxnSpPr>
        <p:spPr>
          <a:xfrm flipV="1">
            <a:off x="3672611" y="5546056"/>
            <a:ext cx="1486189" cy="72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onector: angular 231"/>
          <p:cNvCxnSpPr>
            <a:cxnSpLocks/>
            <a:stCxn id="2" idx="3"/>
            <a:endCxn id="147" idx="0"/>
          </p:cNvCxnSpPr>
          <p:nvPr/>
        </p:nvCxnSpPr>
        <p:spPr>
          <a:xfrm>
            <a:off x="2867393" y="5068339"/>
            <a:ext cx="678849" cy="30491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9" name="Imagen 2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7188" y="5849148"/>
            <a:ext cx="967123" cy="79996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57" y="520623"/>
            <a:ext cx="1020643" cy="591567"/>
          </a:xfrm>
          <a:prstGeom prst="rect">
            <a:avLst/>
          </a:prstGeom>
        </p:spPr>
      </p:pic>
      <p:cxnSp>
        <p:nvCxnSpPr>
          <p:cNvPr id="66" name="57 Forma"/>
          <p:cNvCxnSpPr>
            <a:cxnSpLocks/>
          </p:cNvCxnSpPr>
          <p:nvPr/>
        </p:nvCxnSpPr>
        <p:spPr>
          <a:xfrm rot="16200000" flipH="1">
            <a:off x="1261288" y="1212935"/>
            <a:ext cx="284718" cy="1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108 Rectángulo"/>
          <p:cNvSpPr/>
          <p:nvPr/>
        </p:nvSpPr>
        <p:spPr>
          <a:xfrm>
            <a:off x="968281" y="3203928"/>
            <a:ext cx="631386" cy="169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D-ISC 100</a:t>
            </a:r>
          </a:p>
        </p:txBody>
      </p:sp>
      <p:cxnSp>
        <p:nvCxnSpPr>
          <p:cNvPr id="83" name="151 Conector angular"/>
          <p:cNvCxnSpPr>
            <a:cxnSpLocks/>
            <a:stCxn id="87" idx="3"/>
            <a:endCxn id="67" idx="1"/>
          </p:cNvCxnSpPr>
          <p:nvPr/>
        </p:nvCxnSpPr>
        <p:spPr>
          <a:xfrm>
            <a:off x="2767540" y="3893915"/>
            <a:ext cx="364300" cy="151966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151 Conector angular"/>
          <p:cNvCxnSpPr>
            <a:cxnSpLocks/>
          </p:cNvCxnSpPr>
          <p:nvPr/>
        </p:nvCxnSpPr>
        <p:spPr>
          <a:xfrm flipV="1">
            <a:off x="5411539" y="4470296"/>
            <a:ext cx="1725166" cy="1075408"/>
          </a:xfrm>
          <a:prstGeom prst="bentConnector3">
            <a:avLst>
              <a:gd name="adj1" fmla="val 62699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151 Conector angular"/>
          <p:cNvCxnSpPr>
            <a:cxnSpLocks/>
            <a:stCxn id="87" idx="1"/>
            <a:endCxn id="79" idx="2"/>
          </p:cNvCxnSpPr>
          <p:nvPr/>
        </p:nvCxnSpPr>
        <p:spPr>
          <a:xfrm rot="10800000">
            <a:off x="1283975" y="3373275"/>
            <a:ext cx="1230827" cy="520641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160 CuadroTexto"/>
          <p:cNvSpPr txBox="1"/>
          <p:nvPr/>
        </p:nvSpPr>
        <p:spPr>
          <a:xfrm rot="16200000">
            <a:off x="4788024" y="4450402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96" name="160 CuadroTexto"/>
          <p:cNvSpPr txBox="1"/>
          <p:nvPr/>
        </p:nvSpPr>
        <p:spPr>
          <a:xfrm>
            <a:off x="1722038" y="3875219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pic>
        <p:nvPicPr>
          <p:cNvPr id="94" name="Imagen 9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7584" y="2331868"/>
            <a:ext cx="1238975" cy="928036"/>
          </a:xfrm>
          <a:prstGeom prst="rect">
            <a:avLst/>
          </a:prstGeom>
        </p:spPr>
      </p:pic>
      <p:sp>
        <p:nvSpPr>
          <p:cNvPr id="112" name="108 Rectángulo"/>
          <p:cNvSpPr/>
          <p:nvPr/>
        </p:nvSpPr>
        <p:spPr>
          <a:xfrm>
            <a:off x="539552" y="1746873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D-TB-200</a:t>
            </a: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64076EDC-ADE7-4F3B-B10A-9AD987BF69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59968" y="728347"/>
            <a:ext cx="1128543" cy="924765"/>
          </a:xfrm>
          <a:prstGeom prst="rect">
            <a:avLst/>
          </a:prstGeom>
        </p:spPr>
      </p:pic>
      <p:sp>
        <p:nvSpPr>
          <p:cNvPr id="56" name="108 Rectángulo">
            <a:extLst>
              <a:ext uri="{FF2B5EF4-FFF2-40B4-BE49-F238E27FC236}">
                <a16:creationId xmlns:a16="http://schemas.microsoft.com/office/drawing/2014/main" id="{E0B785AB-7DA7-4B9C-AA83-DEEB1241AD24}"/>
              </a:ext>
            </a:extLst>
          </p:cNvPr>
          <p:cNvSpPr/>
          <p:nvPr/>
        </p:nvSpPr>
        <p:spPr>
          <a:xfrm>
            <a:off x="7783624" y="252877"/>
            <a:ext cx="781110" cy="271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GASES</a:t>
            </a:r>
          </a:p>
          <a:p>
            <a:pPr algn="ctr"/>
            <a:r>
              <a:rPr lang="es-ES" sz="800" dirty="0"/>
              <a:t>M&amp;C  SP2000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3887459B-9F66-48AE-9232-F8599D3F67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97035" y="524024"/>
            <a:ext cx="1211069" cy="1235425"/>
          </a:xfrm>
          <a:prstGeom prst="rect">
            <a:avLst/>
          </a:prstGeom>
        </p:spPr>
      </p:pic>
      <p:sp>
        <p:nvSpPr>
          <p:cNvPr id="58" name="108 Rectángulo">
            <a:extLst>
              <a:ext uri="{FF2B5EF4-FFF2-40B4-BE49-F238E27FC236}">
                <a16:creationId xmlns:a16="http://schemas.microsoft.com/office/drawing/2014/main" id="{7161CDA9-84D6-4AC1-82AE-3F046F6F98B0}"/>
              </a:ext>
            </a:extLst>
          </p:cNvPr>
          <p:cNvSpPr/>
          <p:nvPr/>
        </p:nvSpPr>
        <p:spPr>
          <a:xfrm>
            <a:off x="4534490" y="209541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D-FL 200</a:t>
            </a:r>
          </a:p>
        </p:txBody>
      </p:sp>
      <p:pic>
        <p:nvPicPr>
          <p:cNvPr id="59" name="Picture 59" descr="http://abbib.cloudapp.net/public/default/product/9AAC129596/margin">
            <a:extLst>
              <a:ext uri="{FF2B5EF4-FFF2-40B4-BE49-F238E27FC236}">
                <a16:creationId xmlns:a16="http://schemas.microsoft.com/office/drawing/2014/main" id="{F8251449-0BD2-43CC-B122-21EF48CA7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108"/>
          <a:stretch>
            <a:fillRect/>
          </a:stretch>
        </p:blipFill>
        <p:spPr bwMode="auto">
          <a:xfrm>
            <a:off x="6402424" y="476832"/>
            <a:ext cx="502442" cy="1440000"/>
          </a:xfrm>
          <a:prstGeom prst="rect">
            <a:avLst/>
          </a:prstGeom>
          <a:noFill/>
        </p:spPr>
      </p:pic>
      <p:pic>
        <p:nvPicPr>
          <p:cNvPr id="60" name="Picture 2" descr="http://abbib.cloudapp.net/public/default/product/9AAC211939/margin">
            <a:extLst>
              <a:ext uri="{FF2B5EF4-FFF2-40B4-BE49-F238E27FC236}">
                <a16:creationId xmlns:a16="http://schemas.microsoft.com/office/drawing/2014/main" id="{B4D1128D-BF3B-4CB1-A897-CB54BF09C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9824" y="622683"/>
            <a:ext cx="562364" cy="562365"/>
          </a:xfrm>
          <a:prstGeom prst="rect">
            <a:avLst/>
          </a:prstGeom>
          <a:noFill/>
        </p:spPr>
      </p:pic>
      <p:sp>
        <p:nvSpPr>
          <p:cNvPr id="61" name="110 Rectángulo">
            <a:extLst>
              <a:ext uri="{FF2B5EF4-FFF2-40B4-BE49-F238E27FC236}">
                <a16:creationId xmlns:a16="http://schemas.microsoft.com/office/drawing/2014/main" id="{E9EA0E69-A74A-4120-925D-5EB9ECE50A8D}"/>
              </a:ext>
            </a:extLst>
          </p:cNvPr>
          <p:cNvSpPr/>
          <p:nvPr/>
        </p:nvSpPr>
        <p:spPr>
          <a:xfrm>
            <a:off x="5652120" y="227337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Presión</a:t>
            </a:r>
          </a:p>
        </p:txBody>
      </p:sp>
      <p:sp>
        <p:nvSpPr>
          <p:cNvPr id="62" name="172 Rectángulo">
            <a:extLst>
              <a:ext uri="{FF2B5EF4-FFF2-40B4-BE49-F238E27FC236}">
                <a16:creationId xmlns:a16="http://schemas.microsoft.com/office/drawing/2014/main" id="{7C03DB3B-7C3A-4C26-938E-A25711447EE9}"/>
              </a:ext>
            </a:extLst>
          </p:cNvPr>
          <p:cNvSpPr/>
          <p:nvPr/>
        </p:nvSpPr>
        <p:spPr>
          <a:xfrm>
            <a:off x="6429375" y="227337"/>
            <a:ext cx="734913" cy="2121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Temperatura</a:t>
            </a:r>
          </a:p>
        </p:txBody>
      </p:sp>
      <p:pic>
        <p:nvPicPr>
          <p:cNvPr id="63" name="113 Imagen">
            <a:extLst>
              <a:ext uri="{FF2B5EF4-FFF2-40B4-BE49-F238E27FC236}">
                <a16:creationId xmlns:a16="http://schemas.microsoft.com/office/drawing/2014/main" id="{F0763837-0AD4-44F2-9D08-A4B154D4DEA1}"/>
              </a:ext>
            </a:extLst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0" y="2600976"/>
            <a:ext cx="865959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114 Rectángulo">
            <a:extLst>
              <a:ext uri="{FF2B5EF4-FFF2-40B4-BE49-F238E27FC236}">
                <a16:creationId xmlns:a16="http://schemas.microsoft.com/office/drawing/2014/main" id="{82DD53E4-363D-4552-9A9F-A01F574A5E02}"/>
              </a:ext>
            </a:extLst>
          </p:cNvPr>
          <p:cNvSpPr/>
          <p:nvPr/>
        </p:nvSpPr>
        <p:spPr>
          <a:xfrm>
            <a:off x="5225125" y="3106047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 err="1"/>
              <a:t>Signal</a:t>
            </a:r>
            <a:r>
              <a:rPr lang="es-ES" sz="800" dirty="0"/>
              <a:t> </a:t>
            </a:r>
            <a:r>
              <a:rPr lang="es-ES" sz="800" dirty="0" err="1"/>
              <a:t>Condicitioner</a:t>
            </a:r>
            <a:endParaRPr lang="es-ES" sz="800" dirty="0"/>
          </a:p>
        </p:txBody>
      </p:sp>
      <p:sp>
        <p:nvSpPr>
          <p:cNvPr id="65" name="254 Rectángulo">
            <a:extLst>
              <a:ext uri="{FF2B5EF4-FFF2-40B4-BE49-F238E27FC236}">
                <a16:creationId xmlns:a16="http://schemas.microsoft.com/office/drawing/2014/main" id="{9408A69C-CF7E-44E3-9C47-5FA6315EEF18}"/>
              </a:ext>
            </a:extLst>
          </p:cNvPr>
          <p:cNvSpPr/>
          <p:nvPr/>
        </p:nvSpPr>
        <p:spPr>
          <a:xfrm>
            <a:off x="3257447" y="3408746"/>
            <a:ext cx="368424" cy="20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PLC</a:t>
            </a:r>
          </a:p>
        </p:txBody>
      </p:sp>
      <p:pic>
        <p:nvPicPr>
          <p:cNvPr id="67" name="71 Imagen">
            <a:extLst>
              <a:ext uri="{FF2B5EF4-FFF2-40B4-BE49-F238E27FC236}">
                <a16:creationId xmlns:a16="http://schemas.microsoft.com/office/drawing/2014/main" id="{514A94BF-5482-4095-A7A5-1DA980C5860D}"/>
              </a:ext>
            </a:extLst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131840" y="3726657"/>
            <a:ext cx="1428493" cy="63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8" name="151 Conector angular">
            <a:extLst>
              <a:ext uri="{FF2B5EF4-FFF2-40B4-BE49-F238E27FC236}">
                <a16:creationId xmlns:a16="http://schemas.microsoft.com/office/drawing/2014/main" id="{970229CE-E5CB-4A0F-A599-916DCCC66E1C}"/>
              </a:ext>
            </a:extLst>
          </p:cNvPr>
          <p:cNvCxnSpPr>
            <a:cxnSpLocks/>
            <a:endCxn id="57" idx="2"/>
          </p:cNvCxnSpPr>
          <p:nvPr/>
        </p:nvCxnSpPr>
        <p:spPr>
          <a:xfrm rot="5400000" flipH="1" flipV="1">
            <a:off x="4501939" y="2130329"/>
            <a:ext cx="771510" cy="29751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247 CuadroTexto">
            <a:extLst>
              <a:ext uri="{FF2B5EF4-FFF2-40B4-BE49-F238E27FC236}">
                <a16:creationId xmlns:a16="http://schemas.microsoft.com/office/drawing/2014/main" id="{9F51B669-09F3-4C85-8312-D7D645B90989}"/>
              </a:ext>
            </a:extLst>
          </p:cNvPr>
          <p:cNvSpPr txBox="1"/>
          <p:nvPr/>
        </p:nvSpPr>
        <p:spPr>
          <a:xfrm>
            <a:off x="5708223" y="2709500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70" name="221 Conector angular">
            <a:extLst>
              <a:ext uri="{FF2B5EF4-FFF2-40B4-BE49-F238E27FC236}">
                <a16:creationId xmlns:a16="http://schemas.microsoft.com/office/drawing/2014/main" id="{72227544-5125-4576-9389-F876A3E6D849}"/>
              </a:ext>
            </a:extLst>
          </p:cNvPr>
          <p:cNvCxnSpPr>
            <a:cxnSpLocks/>
            <a:stCxn id="63" idx="2"/>
            <a:endCxn id="67" idx="0"/>
          </p:cNvCxnSpPr>
          <p:nvPr/>
        </p:nvCxnSpPr>
        <p:spPr>
          <a:xfrm rot="5400000">
            <a:off x="4168694" y="2890370"/>
            <a:ext cx="513681" cy="115889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151 Conector angular">
            <a:extLst>
              <a:ext uri="{FF2B5EF4-FFF2-40B4-BE49-F238E27FC236}">
                <a16:creationId xmlns:a16="http://schemas.microsoft.com/office/drawing/2014/main" id="{A2F5E088-3830-4776-B3A7-46C9C2290D57}"/>
              </a:ext>
            </a:extLst>
          </p:cNvPr>
          <p:cNvCxnSpPr>
            <a:cxnSpLocks/>
            <a:stCxn id="63" idx="0"/>
            <a:endCxn id="60" idx="2"/>
          </p:cNvCxnSpPr>
          <p:nvPr/>
        </p:nvCxnSpPr>
        <p:spPr>
          <a:xfrm rot="5400000" flipH="1" flipV="1">
            <a:off x="4770029" y="1419999"/>
            <a:ext cx="1415928" cy="946026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151 Conector angular">
            <a:extLst>
              <a:ext uri="{FF2B5EF4-FFF2-40B4-BE49-F238E27FC236}">
                <a16:creationId xmlns:a16="http://schemas.microsoft.com/office/drawing/2014/main" id="{6875FD06-594F-4D0E-98AF-7DD02A66EBF2}"/>
              </a:ext>
            </a:extLst>
          </p:cNvPr>
          <p:cNvCxnSpPr>
            <a:cxnSpLocks/>
            <a:stCxn id="63" idx="3"/>
            <a:endCxn id="59" idx="2"/>
          </p:cNvCxnSpPr>
          <p:nvPr/>
        </p:nvCxnSpPr>
        <p:spPr>
          <a:xfrm flipV="1">
            <a:off x="5437959" y="1916832"/>
            <a:ext cx="1215686" cy="990144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247 CuadroTexto">
            <a:extLst>
              <a:ext uri="{FF2B5EF4-FFF2-40B4-BE49-F238E27FC236}">
                <a16:creationId xmlns:a16="http://schemas.microsoft.com/office/drawing/2014/main" id="{A33146C5-4D89-4F69-850E-43E5B0522110}"/>
              </a:ext>
            </a:extLst>
          </p:cNvPr>
          <p:cNvSpPr txBox="1"/>
          <p:nvPr/>
        </p:nvSpPr>
        <p:spPr>
          <a:xfrm>
            <a:off x="5240843" y="169979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76" name="247 CuadroTexto">
            <a:extLst>
              <a:ext uri="{FF2B5EF4-FFF2-40B4-BE49-F238E27FC236}">
                <a16:creationId xmlns:a16="http://schemas.microsoft.com/office/drawing/2014/main" id="{6E36A294-A230-4671-874E-2B2B292C8048}"/>
              </a:ext>
            </a:extLst>
          </p:cNvPr>
          <p:cNvSpPr txBox="1"/>
          <p:nvPr/>
        </p:nvSpPr>
        <p:spPr>
          <a:xfrm>
            <a:off x="4113747" y="3233755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92" name="151 Conector angular">
            <a:extLst>
              <a:ext uri="{FF2B5EF4-FFF2-40B4-BE49-F238E27FC236}">
                <a16:creationId xmlns:a16="http://schemas.microsoft.com/office/drawing/2014/main" id="{69A8B59D-6341-47A8-9300-16E15882A955}"/>
              </a:ext>
            </a:extLst>
          </p:cNvPr>
          <p:cNvCxnSpPr>
            <a:cxnSpLocks/>
            <a:endCxn id="67" idx="3"/>
          </p:cNvCxnSpPr>
          <p:nvPr/>
        </p:nvCxnSpPr>
        <p:spPr>
          <a:xfrm rot="16200000" flipV="1">
            <a:off x="4195475" y="4410739"/>
            <a:ext cx="1490424" cy="760707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244 Rectángulo">
            <a:extLst>
              <a:ext uri="{FF2B5EF4-FFF2-40B4-BE49-F238E27FC236}">
                <a16:creationId xmlns:a16="http://schemas.microsoft.com/office/drawing/2014/main" id="{EEB02941-2592-4204-9E6A-95511FCB1FF7}"/>
              </a:ext>
            </a:extLst>
          </p:cNvPr>
          <p:cNvSpPr/>
          <p:nvPr/>
        </p:nvSpPr>
        <p:spPr>
          <a:xfrm>
            <a:off x="8118351" y="3800117"/>
            <a:ext cx="7200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AO2020</a:t>
            </a:r>
          </a:p>
        </p:txBody>
      </p:sp>
      <p:pic>
        <p:nvPicPr>
          <p:cNvPr id="99" name="Imagen 9">
            <a:extLst>
              <a:ext uri="{FF2B5EF4-FFF2-40B4-BE49-F238E27FC236}">
                <a16:creationId xmlns:a16="http://schemas.microsoft.com/office/drawing/2014/main" id="{728937E5-9068-495C-93CC-BE976BED1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/>
          <a:srcRect l="45943" t="49806" r="35535" b="39661"/>
          <a:stretch>
            <a:fillRect/>
          </a:stretch>
        </p:blipFill>
        <p:spPr bwMode="auto">
          <a:xfrm>
            <a:off x="7208713" y="4083740"/>
            <a:ext cx="1755775" cy="773113"/>
          </a:xfrm>
          <a:prstGeom prst="rect">
            <a:avLst/>
          </a:prstGeom>
          <a:noFill/>
        </p:spPr>
      </p:pic>
      <p:cxnSp>
        <p:nvCxnSpPr>
          <p:cNvPr id="100" name="151 Conector angular">
            <a:extLst>
              <a:ext uri="{FF2B5EF4-FFF2-40B4-BE49-F238E27FC236}">
                <a16:creationId xmlns:a16="http://schemas.microsoft.com/office/drawing/2014/main" id="{B5AFAA96-3F48-45F3-BEEB-09178C69F3F7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826434" y="2715776"/>
            <a:ext cx="2351952" cy="226625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Imagen 101">
            <a:extLst>
              <a:ext uri="{FF2B5EF4-FFF2-40B4-BE49-F238E27FC236}">
                <a16:creationId xmlns:a16="http://schemas.microsoft.com/office/drawing/2014/main" id="{D76404D6-BDE8-42B9-AF70-6C2B1E52183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95736" y="576163"/>
            <a:ext cx="909909" cy="574403"/>
          </a:xfrm>
          <a:prstGeom prst="rect">
            <a:avLst/>
          </a:prstGeom>
        </p:spPr>
      </p:pic>
      <p:pic>
        <p:nvPicPr>
          <p:cNvPr id="103" name="Imagen 102">
            <a:extLst>
              <a:ext uri="{FF2B5EF4-FFF2-40B4-BE49-F238E27FC236}">
                <a16:creationId xmlns:a16="http://schemas.microsoft.com/office/drawing/2014/main" id="{F2019D9D-B6AE-483A-9BB2-840DC117260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406810" y="2550453"/>
            <a:ext cx="471181" cy="662523"/>
          </a:xfrm>
          <a:prstGeom prst="rect">
            <a:avLst/>
          </a:prstGeom>
        </p:spPr>
      </p:pic>
      <p:sp>
        <p:nvSpPr>
          <p:cNvPr id="105" name="108 Rectángulo">
            <a:extLst>
              <a:ext uri="{FF2B5EF4-FFF2-40B4-BE49-F238E27FC236}">
                <a16:creationId xmlns:a16="http://schemas.microsoft.com/office/drawing/2014/main" id="{06BFA6AB-AA51-4F03-837D-19F7F0C79E85}"/>
              </a:ext>
            </a:extLst>
          </p:cNvPr>
          <p:cNvSpPr/>
          <p:nvPr/>
        </p:nvSpPr>
        <p:spPr>
          <a:xfrm>
            <a:off x="2300231" y="1886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O2 w</a:t>
            </a:r>
          </a:p>
          <a:p>
            <a:pPr algn="ctr"/>
            <a:r>
              <a:rPr lang="es-ES" sz="800" dirty="0"/>
              <a:t>AZ20</a:t>
            </a:r>
          </a:p>
        </p:txBody>
      </p:sp>
      <p:cxnSp>
        <p:nvCxnSpPr>
          <p:cNvPr id="106" name="151 Conector angular">
            <a:extLst>
              <a:ext uri="{FF2B5EF4-FFF2-40B4-BE49-F238E27FC236}">
                <a16:creationId xmlns:a16="http://schemas.microsoft.com/office/drawing/2014/main" id="{7C3FBCEC-3EDA-4DA0-9CA7-E535F7264EBE}"/>
              </a:ext>
            </a:extLst>
          </p:cNvPr>
          <p:cNvCxnSpPr>
            <a:cxnSpLocks/>
            <a:stCxn id="103" idx="0"/>
            <a:endCxn id="102" idx="2"/>
          </p:cNvCxnSpPr>
          <p:nvPr/>
        </p:nvCxnSpPr>
        <p:spPr>
          <a:xfrm rot="5400000" flipH="1" flipV="1">
            <a:off x="1946603" y="1846365"/>
            <a:ext cx="1399887" cy="8290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247 CuadroTexto">
            <a:extLst>
              <a:ext uri="{FF2B5EF4-FFF2-40B4-BE49-F238E27FC236}">
                <a16:creationId xmlns:a16="http://schemas.microsoft.com/office/drawing/2014/main" id="{B2909333-6BD0-43D9-8C07-8225DED5A29F}"/>
              </a:ext>
            </a:extLst>
          </p:cNvPr>
          <p:cNvSpPr txBox="1"/>
          <p:nvPr/>
        </p:nvSpPr>
        <p:spPr>
          <a:xfrm>
            <a:off x="3051784" y="2824457"/>
            <a:ext cx="441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115" name="151 Conector angular">
            <a:extLst>
              <a:ext uri="{FF2B5EF4-FFF2-40B4-BE49-F238E27FC236}">
                <a16:creationId xmlns:a16="http://schemas.microsoft.com/office/drawing/2014/main" id="{A034761C-22ED-4978-9929-34E3780D5664}"/>
              </a:ext>
            </a:extLst>
          </p:cNvPr>
          <p:cNvCxnSpPr>
            <a:cxnSpLocks/>
          </p:cNvCxnSpPr>
          <p:nvPr/>
        </p:nvCxnSpPr>
        <p:spPr>
          <a:xfrm>
            <a:off x="2949690" y="3052946"/>
            <a:ext cx="1604562" cy="2419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Imagen 117">
            <a:extLst>
              <a:ext uri="{FF2B5EF4-FFF2-40B4-BE49-F238E27FC236}">
                <a16:creationId xmlns:a16="http://schemas.microsoft.com/office/drawing/2014/main" id="{F6650C8E-2EE1-4391-999F-E750C4E67A9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86798" y="557534"/>
            <a:ext cx="853154" cy="515516"/>
          </a:xfrm>
          <a:prstGeom prst="rect">
            <a:avLst/>
          </a:prstGeom>
        </p:spPr>
      </p:pic>
      <p:sp>
        <p:nvSpPr>
          <p:cNvPr id="120" name="108 Rectángulo">
            <a:extLst>
              <a:ext uri="{FF2B5EF4-FFF2-40B4-BE49-F238E27FC236}">
                <a16:creationId xmlns:a16="http://schemas.microsoft.com/office/drawing/2014/main" id="{071C55CA-F798-4EEE-A8E2-BBCF1546C518}"/>
              </a:ext>
            </a:extLst>
          </p:cNvPr>
          <p:cNvSpPr/>
          <p:nvPr/>
        </p:nvSpPr>
        <p:spPr>
          <a:xfrm>
            <a:off x="3450446" y="1886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MP</a:t>
            </a:r>
          </a:p>
          <a:p>
            <a:pPr algn="ctr"/>
            <a:r>
              <a:rPr lang="es-ES" sz="800" dirty="0"/>
              <a:t>D-R 290</a:t>
            </a:r>
          </a:p>
        </p:txBody>
      </p:sp>
      <p:pic>
        <p:nvPicPr>
          <p:cNvPr id="121" name="Imagen 120">
            <a:extLst>
              <a:ext uri="{FF2B5EF4-FFF2-40B4-BE49-F238E27FC236}">
                <a16:creationId xmlns:a16="http://schemas.microsoft.com/office/drawing/2014/main" id="{89246459-7747-4E24-8B70-5F45B37B311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08708" y="2286008"/>
            <a:ext cx="459236" cy="638936"/>
          </a:xfrm>
          <a:prstGeom prst="rect">
            <a:avLst/>
          </a:prstGeom>
        </p:spPr>
      </p:pic>
      <p:cxnSp>
        <p:nvCxnSpPr>
          <p:cNvPr id="122" name="151 Conector angular">
            <a:extLst>
              <a:ext uri="{FF2B5EF4-FFF2-40B4-BE49-F238E27FC236}">
                <a16:creationId xmlns:a16="http://schemas.microsoft.com/office/drawing/2014/main" id="{BF3FE297-2441-4E1D-A8A4-5DD0C35C1F6D}"/>
              </a:ext>
            </a:extLst>
          </p:cNvPr>
          <p:cNvCxnSpPr>
            <a:cxnSpLocks/>
            <a:stCxn id="121" idx="0"/>
            <a:endCxn id="118" idx="2"/>
          </p:cNvCxnSpPr>
          <p:nvPr/>
        </p:nvCxnSpPr>
        <p:spPr>
          <a:xfrm rot="16200000" flipV="1">
            <a:off x="3169372" y="1617053"/>
            <a:ext cx="1212958" cy="124951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151 Conector angular">
            <a:extLst>
              <a:ext uri="{FF2B5EF4-FFF2-40B4-BE49-F238E27FC236}">
                <a16:creationId xmlns:a16="http://schemas.microsoft.com/office/drawing/2014/main" id="{2130280D-D3A0-4D3D-838D-9EDAF0D24A2A}"/>
              </a:ext>
            </a:extLst>
          </p:cNvPr>
          <p:cNvCxnSpPr>
            <a:cxnSpLocks/>
            <a:endCxn id="121" idx="3"/>
          </p:cNvCxnSpPr>
          <p:nvPr/>
        </p:nvCxnSpPr>
        <p:spPr>
          <a:xfrm rot="10800000">
            <a:off x="4067945" y="2605477"/>
            <a:ext cx="484147" cy="310619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247 CuadroTexto">
            <a:extLst>
              <a:ext uri="{FF2B5EF4-FFF2-40B4-BE49-F238E27FC236}">
                <a16:creationId xmlns:a16="http://schemas.microsoft.com/office/drawing/2014/main" id="{31BAB216-9C86-496D-BEBB-F41FF343E9FC}"/>
              </a:ext>
            </a:extLst>
          </p:cNvPr>
          <p:cNvSpPr txBox="1"/>
          <p:nvPr/>
        </p:nvSpPr>
        <p:spPr>
          <a:xfrm>
            <a:off x="4058953" y="2397656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127" name="247 CuadroTexto">
            <a:extLst>
              <a:ext uri="{FF2B5EF4-FFF2-40B4-BE49-F238E27FC236}">
                <a16:creationId xmlns:a16="http://schemas.microsoft.com/office/drawing/2014/main" id="{D5D1E42F-5B88-4F76-BD7D-67DA18CF4C50}"/>
              </a:ext>
            </a:extLst>
          </p:cNvPr>
          <p:cNvSpPr txBox="1"/>
          <p:nvPr/>
        </p:nvSpPr>
        <p:spPr>
          <a:xfrm>
            <a:off x="3784756" y="1719934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129" name="247 CuadroTexto">
            <a:extLst>
              <a:ext uri="{FF2B5EF4-FFF2-40B4-BE49-F238E27FC236}">
                <a16:creationId xmlns:a16="http://schemas.microsoft.com/office/drawing/2014/main" id="{8A36035C-1486-496D-ACBA-706B47474646}"/>
              </a:ext>
            </a:extLst>
          </p:cNvPr>
          <p:cNvSpPr txBox="1"/>
          <p:nvPr/>
        </p:nvSpPr>
        <p:spPr>
          <a:xfrm>
            <a:off x="2641170" y="169979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9A61A03-1875-49BC-8D02-5DA51216E07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07387" y="4869160"/>
            <a:ext cx="260006" cy="398358"/>
          </a:xfrm>
          <a:prstGeom prst="rect">
            <a:avLst/>
          </a:prstGeom>
        </p:spPr>
      </p:pic>
      <p:cxnSp>
        <p:nvCxnSpPr>
          <p:cNvPr id="90" name="Conector: angular 89">
            <a:extLst>
              <a:ext uri="{FF2B5EF4-FFF2-40B4-BE49-F238E27FC236}">
                <a16:creationId xmlns:a16="http://schemas.microsoft.com/office/drawing/2014/main" id="{C3E7087B-F290-4B7E-96DA-B11FD75C48B6}"/>
              </a:ext>
            </a:extLst>
          </p:cNvPr>
          <p:cNvCxnSpPr>
            <a:cxnSpLocks/>
            <a:stCxn id="107" idx="3"/>
            <a:endCxn id="2" idx="1"/>
          </p:cNvCxnSpPr>
          <p:nvPr/>
        </p:nvCxnSpPr>
        <p:spPr>
          <a:xfrm>
            <a:off x="1903485" y="5060516"/>
            <a:ext cx="703902" cy="782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60</Words>
  <Application>Microsoft Office PowerPoint</Application>
  <PresentationFormat>Presentación en pantalla (4:3)</PresentationFormat>
  <Paragraphs>36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ardelapaz</dc:creator>
  <cp:lastModifiedBy>Alberto Mengual Palomo - INERCO</cp:lastModifiedBy>
  <cp:revision>56</cp:revision>
  <dcterms:created xsi:type="dcterms:W3CDTF">2015-03-07T02:04:21Z</dcterms:created>
  <dcterms:modified xsi:type="dcterms:W3CDTF">2018-09-04T14:56:45Z</dcterms:modified>
</cp:coreProperties>
</file>