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es-C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98" autoAdjust="0"/>
    <p:restoredTop sz="94660"/>
  </p:normalViewPr>
  <p:slideViewPr>
    <p:cSldViewPr snapToGrid="0">
      <p:cViewPr>
        <p:scale>
          <a:sx n="100" d="100"/>
          <a:sy n="100" d="100"/>
        </p:scale>
        <p:origin x="-36" y="-6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5229C55-356C-4F4C-92DA-F9FDABF795B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B0C9AE31-AFC0-464C-90D3-2D82285E5F9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CL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356104D3-81AC-4CFF-B34E-DF303A7C6E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5FE75-A236-4DC5-985F-E9AFE658CBD0}" type="datetimeFigureOut">
              <a:rPr lang="es-CL" smtClean="0"/>
              <a:t>10-09-2018</a:t>
            </a:fld>
            <a:endParaRPr lang="es-CL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E7122FB5-E310-486B-B232-76CFB56C23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5A6A3841-846B-4DAC-8C1E-57EE5372C6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FB0CCC-7C15-4BC2-B5FB-681A4AE92848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2055407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FD86A77-3798-4449-A55B-E198E6ACFB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95C67FDB-D360-43ED-9AEE-E6FC0EE7145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3A66D071-CC60-4C71-8195-4E3147B9F2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5FE75-A236-4DC5-985F-E9AFE658CBD0}" type="datetimeFigureOut">
              <a:rPr lang="es-CL" smtClean="0"/>
              <a:t>10-09-2018</a:t>
            </a:fld>
            <a:endParaRPr lang="es-CL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022C3240-6981-44C0-9123-7EA25EC0C2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643FCBFA-3B8F-4F68-982F-6556AD0BD9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FB0CCC-7C15-4BC2-B5FB-681A4AE92848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145686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17F1F9A1-2FBF-4F84-9039-0C53F0BC250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90E67CC8-55F5-4389-BD50-8D12B94B949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301F5BF8-A38E-45D8-A78E-EA75DC4085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5FE75-A236-4DC5-985F-E9AFE658CBD0}" type="datetimeFigureOut">
              <a:rPr lang="es-CL" smtClean="0"/>
              <a:t>10-09-2018</a:t>
            </a:fld>
            <a:endParaRPr lang="es-CL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04502049-D692-4E3A-A41E-A0C9B9D301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8A0BF40A-B2E8-4374-B488-C2ECACC4A9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FB0CCC-7C15-4BC2-B5FB-681A4AE92848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9092299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3BD6D8C-DCD0-4F46-859F-815D08670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C6BCA0EB-3AD8-4E1D-9E25-2BFAB5B96BB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7C7293B2-D09E-4689-BE2B-1A8783054C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5FE75-A236-4DC5-985F-E9AFE658CBD0}" type="datetimeFigureOut">
              <a:rPr lang="es-CL" smtClean="0"/>
              <a:t>10-09-2018</a:t>
            </a:fld>
            <a:endParaRPr lang="es-CL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EC8440AA-32D5-4520-AD80-714070F3AF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81CFBF4B-D544-4E30-9D59-C086B7D337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FB0CCC-7C15-4BC2-B5FB-681A4AE92848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1163155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8042BA4-9EA4-4E07-9D9B-2D070FDC7D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E0291AB3-2517-4649-9EEB-24F95CC3CF1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Editar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5E6EE08F-6D68-48EB-9E21-FF211F7BF5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5FE75-A236-4DC5-985F-E9AFE658CBD0}" type="datetimeFigureOut">
              <a:rPr lang="es-CL" smtClean="0"/>
              <a:t>10-09-2018</a:t>
            </a:fld>
            <a:endParaRPr lang="es-CL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DB7EEACC-3D82-459A-A80E-AE8F181F23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DD26A1E6-8944-4E08-A929-8FFC272152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FB0CCC-7C15-4BC2-B5FB-681A4AE92848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808896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4D9E361-A6A9-43FD-B8D1-62A6A9FB0F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13E0609E-95A1-4617-9316-C3E6FD0D0A9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96327BD1-6764-4D20-849B-C50FFF33680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66B8158D-6AEC-455F-A03A-58BE751DDE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5FE75-A236-4DC5-985F-E9AFE658CBD0}" type="datetimeFigureOut">
              <a:rPr lang="es-CL" smtClean="0"/>
              <a:t>10-09-2018</a:t>
            </a:fld>
            <a:endParaRPr lang="es-CL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E6746A2B-1326-48FD-AB15-A242112076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16A15D49-0734-486F-A42B-46D9874197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FB0CCC-7C15-4BC2-B5FB-681A4AE92848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7050987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C320955-642B-40D2-B851-536337061A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369B07BF-9180-453A-9F82-155DBA9FD39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Editar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A846699E-FE42-4A10-A358-B4DF13A1AA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66E3B6A7-1A7B-49E6-96CF-401A0770105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Editar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D27E912F-C54D-4A32-A988-C26D9C810B0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5C3E16BB-9200-4A87-8D84-634DB6A439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5FE75-A236-4DC5-985F-E9AFE658CBD0}" type="datetimeFigureOut">
              <a:rPr lang="es-CL" smtClean="0"/>
              <a:t>10-09-2018</a:t>
            </a:fld>
            <a:endParaRPr lang="es-CL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99F21D71-7F42-426B-9F3A-F9C720A1C3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9B0CCD3B-A5B4-448D-861C-63B0C38BC4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FB0CCC-7C15-4BC2-B5FB-681A4AE92848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1793600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E8C452D-26FE-43D3-9879-668FB9ACB9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FE594839-6A43-4282-9734-08D286FD5A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5FE75-A236-4DC5-985F-E9AFE658CBD0}" type="datetimeFigureOut">
              <a:rPr lang="es-CL" smtClean="0"/>
              <a:t>10-09-2018</a:t>
            </a:fld>
            <a:endParaRPr lang="es-CL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7BA13B52-3644-49BA-8191-76A82D12B7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96D5FC75-3484-4C7E-A1CA-555FC65FE6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FB0CCC-7C15-4BC2-B5FB-681A4AE92848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41685758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D64F8BF5-4EAB-487A-8F37-E0C1B8DF7B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5FE75-A236-4DC5-985F-E9AFE658CBD0}" type="datetimeFigureOut">
              <a:rPr lang="es-CL" smtClean="0"/>
              <a:t>10-09-2018</a:t>
            </a:fld>
            <a:endParaRPr lang="es-CL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76AFDDEB-93D3-4EAD-AEBE-BD956A4231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58D37972-2F71-47FF-979C-BBAC454A4F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FB0CCC-7C15-4BC2-B5FB-681A4AE92848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870635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7CFE377-A1B4-4E93-8335-D0A66F82CA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B0EED48D-D256-4138-8907-D40FB382ED0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DBCD6CAD-27C9-48D5-8F29-197B5CCCD53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Editar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C6ABA88B-6A75-4DC2-B3B8-30D042A923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5FE75-A236-4DC5-985F-E9AFE658CBD0}" type="datetimeFigureOut">
              <a:rPr lang="es-CL" smtClean="0"/>
              <a:t>10-09-2018</a:t>
            </a:fld>
            <a:endParaRPr lang="es-CL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3C40A938-45C3-4E16-8555-84AF6D4E6B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6EDF3C9E-C92B-400F-840B-050A25C95D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FB0CCC-7C15-4BC2-B5FB-681A4AE92848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1269472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1F8CEA1-D3CE-477F-AF66-B00740B31D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4684EADD-37DF-475A-B9D6-B44331C8B5E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L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E2CD0E51-B0EA-41AE-95D6-B0FB791ED98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Editar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F8FE0C54-98F4-4E28-9F8B-FFC8DF05D1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5FE75-A236-4DC5-985F-E9AFE658CBD0}" type="datetimeFigureOut">
              <a:rPr lang="es-CL" smtClean="0"/>
              <a:t>10-09-2018</a:t>
            </a:fld>
            <a:endParaRPr lang="es-CL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123168D5-6D0D-414B-98FB-1ADF5022B7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88AE9013-45D9-40CE-96ED-0BC3528D38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FB0CCC-7C15-4BC2-B5FB-681A4AE92848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4583092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99A901BF-FDE8-4D04-890F-18A11B3588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D50D9B52-482C-4534-B875-7AB72B2F277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F0A8FDA1-BFAD-43AE-AAC1-2D6D2769DEA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15FE75-A236-4DC5-985F-E9AFE658CBD0}" type="datetimeFigureOut">
              <a:rPr lang="es-CL" smtClean="0"/>
              <a:t>10-09-2018</a:t>
            </a:fld>
            <a:endParaRPr lang="es-CL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A0A16D39-EAE4-4ECC-85A5-FF40D6B93C7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L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A814E75E-96E7-4560-A4F3-50DB7FA3C49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FB0CCC-7C15-4BC2-B5FB-681A4AE92848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6929127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13" Type="http://schemas.openxmlformats.org/officeDocument/2006/relationships/image" Target="../media/image8.png"/><Relationship Id="rId3" Type="http://schemas.microsoft.com/office/2007/relationships/hdphoto" Target="../media/hdphoto1.wdp"/><Relationship Id="rId7" Type="http://schemas.openxmlformats.org/officeDocument/2006/relationships/image" Target="../media/image4.png"/><Relationship Id="rId12" Type="http://schemas.microsoft.com/office/2007/relationships/hdphoto" Target="../media/hdphoto4.wdp"/><Relationship Id="rId2" Type="http://schemas.openxmlformats.org/officeDocument/2006/relationships/image" Target="../media/image1.png"/><Relationship Id="rId16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6" Type="http://schemas.microsoft.com/office/2007/relationships/hdphoto" Target="../media/hdphoto2.wdp"/><Relationship Id="rId11" Type="http://schemas.openxmlformats.org/officeDocument/2006/relationships/image" Target="../media/image7.png"/><Relationship Id="rId5" Type="http://schemas.openxmlformats.org/officeDocument/2006/relationships/image" Target="../media/image3.png"/><Relationship Id="rId15" Type="http://schemas.openxmlformats.org/officeDocument/2006/relationships/image" Target="../media/image9.jpg"/><Relationship Id="rId10" Type="http://schemas.microsoft.com/office/2007/relationships/hdphoto" Target="../media/hdphoto3.wdp"/><Relationship Id="rId4" Type="http://schemas.openxmlformats.org/officeDocument/2006/relationships/image" Target="../media/image2.png"/><Relationship Id="rId9" Type="http://schemas.openxmlformats.org/officeDocument/2006/relationships/image" Target="../media/image6.png"/><Relationship Id="rId14" Type="http://schemas.microsoft.com/office/2007/relationships/hdphoto" Target="../media/hdphoto5.wdp"/></Relationships>
</file>

<file path=ppt/slides/_rels/slide2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13" Type="http://schemas.openxmlformats.org/officeDocument/2006/relationships/image" Target="../media/image1.png"/><Relationship Id="rId3" Type="http://schemas.openxmlformats.org/officeDocument/2006/relationships/image" Target="../media/image3.png"/><Relationship Id="rId7" Type="http://schemas.openxmlformats.org/officeDocument/2006/relationships/image" Target="../media/image6.png"/><Relationship Id="rId12" Type="http://schemas.microsoft.com/office/2007/relationships/hdphoto" Target="../media/hdphoto5.wdp"/><Relationship Id="rId2" Type="http://schemas.openxmlformats.org/officeDocument/2006/relationships/image" Target="../media/image2.png"/><Relationship Id="rId16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11" Type="http://schemas.openxmlformats.org/officeDocument/2006/relationships/image" Target="../media/image8.png"/><Relationship Id="rId5" Type="http://schemas.openxmlformats.org/officeDocument/2006/relationships/image" Target="../media/image4.png"/><Relationship Id="rId15" Type="http://schemas.openxmlformats.org/officeDocument/2006/relationships/image" Target="../media/image9.jpg"/><Relationship Id="rId10" Type="http://schemas.microsoft.com/office/2007/relationships/hdphoto" Target="../media/hdphoto4.wdp"/><Relationship Id="rId4" Type="http://schemas.microsoft.com/office/2007/relationships/hdphoto" Target="../media/hdphoto2.wdp"/><Relationship Id="rId9" Type="http://schemas.openxmlformats.org/officeDocument/2006/relationships/image" Target="../media/image7.png"/><Relationship Id="rId14" Type="http://schemas.microsoft.com/office/2007/relationships/hdphoto" Target="../media/hdphoto1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>
            <a:extLst>
              <a:ext uri="{FF2B5EF4-FFF2-40B4-BE49-F238E27FC236}">
                <a16:creationId xmlns:a16="http://schemas.microsoft.com/office/drawing/2014/main" id="{63C451DD-C8FC-43AA-B30D-605F42D1715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8152" b="91848" l="8466" r="89418">
                        <a14:foregroundMark x1="10582" y1="66848" x2="11111" y2="76087"/>
                        <a14:foregroundMark x1="11640" y1="71739" x2="11640" y2="71739"/>
                        <a14:foregroundMark x1="8466" y1="76087" x2="8995" y2="78804"/>
                        <a14:foregroundMark x1="10053" y1="80435" x2="13757" y2="84783"/>
                        <a14:foregroundMark x1="19577" y1="87500" x2="21164" y2="88587"/>
                        <a14:foregroundMark x1="23280" y1="89130" x2="26455" y2="89130"/>
                        <a14:foregroundMark x1="33862" y1="90761" x2="34921" y2="91304"/>
                        <a14:foregroundMark x1="41799" y1="91848" x2="41799" y2="91848"/>
                        <a14:foregroundMark x1="44444" y1="19022" x2="44444" y2="19022"/>
                        <a14:foregroundMark x1="49206" y1="8152" x2="48677" y2="8152"/>
                        <a14:foregroundMark x1="45503" y1="50543" x2="45503" y2="50543"/>
                        <a14:backgroundMark x1="13757" y1="55978" x2="13757" y2="55978"/>
                        <a14:backgroundMark x1="13757" y1="54348" x2="22222" y2="54891"/>
                        <a14:backgroundMark x1="24868" y1="50543" x2="26455" y2="50543"/>
                        <a14:backgroundMark x1="62434" y1="14674" x2="63492" y2="16848"/>
                        <a14:backgroundMark x1="64021" y1="33152" x2="64021" y2="33152"/>
                        <a14:backgroundMark x1="62963" y1="41848" x2="62963" y2="41848"/>
                        <a14:backgroundMark x1="61905" y1="46739" x2="61905" y2="46739"/>
                        <a14:backgroundMark x1="63492" y1="48370" x2="63492" y2="50000"/>
                        <a14:backgroundMark x1="57672" y1="48913" x2="57672" y2="48913"/>
                        <a14:backgroundMark x1="51323" y1="54891" x2="51323" y2="54891"/>
                        <a14:backgroundMark x1="42857" y1="56522" x2="42857" y2="56522"/>
                        <a14:backgroundMark x1="38624" y1="52717" x2="38624" y2="52717"/>
                        <a14:backgroundMark x1="37566" y1="53804" x2="37566" y2="53804"/>
                        <a14:backgroundMark x1="86772" y1="28261" x2="86772" y2="28261"/>
                        <a14:backgroundMark x1="91005" y1="24457" x2="91005" y2="24457"/>
                        <a14:backgroundMark x1="93122" y1="22826" x2="93122" y2="2282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4436" y="695851"/>
            <a:ext cx="1253313" cy="1220157"/>
          </a:xfrm>
          <a:prstGeom prst="rect">
            <a:avLst/>
          </a:prstGeom>
        </p:spPr>
      </p:pic>
      <p:sp>
        <p:nvSpPr>
          <p:cNvPr id="8" name="CuadroTexto 7">
            <a:extLst>
              <a:ext uri="{FF2B5EF4-FFF2-40B4-BE49-F238E27FC236}">
                <a16:creationId xmlns:a16="http://schemas.microsoft.com/office/drawing/2014/main" id="{15317918-1424-4434-9296-4D94A55D1FFD}"/>
              </a:ext>
            </a:extLst>
          </p:cNvPr>
          <p:cNvSpPr txBox="1"/>
          <p:nvPr/>
        </p:nvSpPr>
        <p:spPr>
          <a:xfrm>
            <a:off x="478871" y="1787680"/>
            <a:ext cx="79060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CL" sz="1400" dirty="0"/>
              <a:t>Usuario </a:t>
            </a:r>
          </a:p>
          <a:p>
            <a:pPr algn="ctr"/>
            <a:r>
              <a:rPr lang="es-CL" sz="1400" dirty="0"/>
              <a:t>SMA</a:t>
            </a:r>
          </a:p>
        </p:txBody>
      </p:sp>
      <p:pic>
        <p:nvPicPr>
          <p:cNvPr id="10" name="Imagen 9">
            <a:extLst>
              <a:ext uri="{FF2B5EF4-FFF2-40B4-BE49-F238E27FC236}">
                <a16:creationId xmlns:a16="http://schemas.microsoft.com/office/drawing/2014/main" id="{1A8CA4C4-D115-4754-835B-83131852E1A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7528" y="411193"/>
            <a:ext cx="1789471" cy="1789471"/>
          </a:xfrm>
          <a:prstGeom prst="rect">
            <a:avLst/>
          </a:prstGeom>
        </p:spPr>
      </p:pic>
      <p:cxnSp>
        <p:nvCxnSpPr>
          <p:cNvPr id="12" name="Conector recto 11">
            <a:extLst>
              <a:ext uri="{FF2B5EF4-FFF2-40B4-BE49-F238E27FC236}">
                <a16:creationId xmlns:a16="http://schemas.microsoft.com/office/drawing/2014/main" id="{E3CAC81D-F4F4-4B13-8F15-1211F11CB223}"/>
              </a:ext>
            </a:extLst>
          </p:cNvPr>
          <p:cNvCxnSpPr>
            <a:cxnSpLocks/>
          </p:cNvCxnSpPr>
          <p:nvPr/>
        </p:nvCxnSpPr>
        <p:spPr>
          <a:xfrm flipV="1">
            <a:off x="1422756" y="1305928"/>
            <a:ext cx="975169" cy="4"/>
          </a:xfrm>
          <a:prstGeom prst="line">
            <a:avLst/>
          </a:prstGeom>
          <a:ln w="19050" cap="flat" cmpd="sng" algn="ctr">
            <a:solidFill>
              <a:schemeClr val="accent6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15" name="CuadroTexto 14">
            <a:extLst>
              <a:ext uri="{FF2B5EF4-FFF2-40B4-BE49-F238E27FC236}">
                <a16:creationId xmlns:a16="http://schemas.microsoft.com/office/drawing/2014/main" id="{71216950-D235-45AE-A719-B1588654E79B}"/>
              </a:ext>
            </a:extLst>
          </p:cNvPr>
          <p:cNvSpPr txBox="1"/>
          <p:nvPr/>
        </p:nvSpPr>
        <p:spPr>
          <a:xfrm>
            <a:off x="1502579" y="1081673"/>
            <a:ext cx="81394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CL" sz="1200" dirty="0"/>
              <a:t>Conexión</a:t>
            </a:r>
          </a:p>
          <a:p>
            <a:pPr algn="ctr"/>
            <a:r>
              <a:rPr lang="es-CL" sz="1200" dirty="0"/>
              <a:t>A Internet</a:t>
            </a:r>
          </a:p>
        </p:txBody>
      </p:sp>
      <p:cxnSp>
        <p:nvCxnSpPr>
          <p:cNvPr id="16" name="Conector recto 15">
            <a:extLst>
              <a:ext uri="{FF2B5EF4-FFF2-40B4-BE49-F238E27FC236}">
                <a16:creationId xmlns:a16="http://schemas.microsoft.com/office/drawing/2014/main" id="{B569B1FD-4949-4D13-86A7-DB5478EDF655}"/>
              </a:ext>
            </a:extLst>
          </p:cNvPr>
          <p:cNvCxnSpPr>
            <a:cxnSpLocks/>
          </p:cNvCxnSpPr>
          <p:nvPr/>
        </p:nvCxnSpPr>
        <p:spPr>
          <a:xfrm flipV="1">
            <a:off x="4303946" y="1305928"/>
            <a:ext cx="792737" cy="6582"/>
          </a:xfrm>
          <a:prstGeom prst="line">
            <a:avLst/>
          </a:prstGeom>
          <a:ln w="19050" cap="flat" cmpd="sng" algn="ctr">
            <a:solidFill>
              <a:schemeClr val="accent6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pic>
        <p:nvPicPr>
          <p:cNvPr id="19" name="Imagen 18">
            <a:extLst>
              <a:ext uri="{FF2B5EF4-FFF2-40B4-BE49-F238E27FC236}">
                <a16:creationId xmlns:a16="http://schemas.microsoft.com/office/drawing/2014/main" id="{82761E70-66BB-4282-AEF0-885F5E4247A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8772" b="89474" l="9797" r="89865">
                        <a14:foregroundMark x1="43243" y1="66667" x2="43243" y2="66667"/>
                        <a14:foregroundMark x1="40541" y1="50877" x2="40541" y2="50877"/>
                        <a14:foregroundMark x1="40541" y1="50877" x2="38514" y2="50877"/>
                        <a14:foregroundMark x1="37500" y1="57310" x2="37838" y2="63158"/>
                        <a14:foregroundMark x1="37500" y1="64912" x2="40541" y2="70760"/>
                        <a14:foregroundMark x1="40878" y1="70760" x2="43243" y2="72515"/>
                        <a14:foregroundMark x1="46622" y1="72515" x2="46622" y2="72515"/>
                        <a14:foregroundMark x1="46959" y1="66667" x2="46284" y2="63158"/>
                        <a14:foregroundMark x1="44257" y1="54386" x2="50000" y2="63158"/>
                        <a14:foregroundMark x1="47973" y1="62573" x2="30743" y2="57310"/>
                        <a14:foregroundMark x1="30743" y1="57310" x2="51351" y2="63743"/>
                        <a14:foregroundMark x1="52365" y1="60234" x2="51351" y2="61988"/>
                        <a14:foregroundMark x1="51689" y1="70175" x2="52027" y2="74269"/>
                        <a14:foregroundMark x1="52027" y1="74269" x2="51351" y2="73684"/>
                        <a14:foregroundMark x1="51014" y1="70760" x2="58108" y2="67251"/>
                        <a14:foregroundMark x1="58108" y1="68421" x2="53716" y2="78947"/>
                        <a14:foregroundMark x1="51689" y1="78947" x2="50000" y2="81287"/>
                        <a14:foregroundMark x1="50000" y1="79532" x2="48986" y2="78363"/>
                        <a14:foregroundMark x1="44595" y1="77193" x2="42230" y2="77778"/>
                        <a14:foregroundMark x1="40878" y1="73099" x2="40203" y2="71930"/>
                        <a14:foregroundMark x1="38176" y1="64327" x2="37162" y2="65497"/>
                        <a14:foregroundMark x1="34797" y1="65497" x2="34797" y2="65497"/>
                        <a14:foregroundMark x1="32432" y1="64327" x2="32432" y2="65497"/>
                        <a14:foregroundMark x1="29730" y1="65497" x2="29730" y2="66667"/>
                        <a14:foregroundMark x1="31081" y1="69006" x2="31757" y2="70175"/>
                        <a14:foregroundMark x1="32095" y1="70760" x2="32770" y2="73099"/>
                        <a14:foregroundMark x1="34122" y1="76608" x2="34797" y2="78947"/>
                        <a14:foregroundMark x1="36149" y1="80702" x2="39189" y2="83626"/>
                        <a14:foregroundMark x1="41892" y1="84211" x2="42568" y2="85380"/>
                        <a14:foregroundMark x1="43581" y1="84795" x2="44595" y2="85965"/>
                        <a14:foregroundMark x1="45946" y1="84795" x2="45946" y2="84795"/>
                        <a14:foregroundMark x1="30405" y1="69006" x2="31419" y2="70760"/>
                        <a14:foregroundMark x1="31757" y1="73099" x2="31757" y2="73099"/>
                        <a14:foregroundMark x1="31757" y1="73099" x2="31757" y2="73099"/>
                        <a14:foregroundMark x1="33446" y1="23977" x2="33446" y2="23977"/>
                        <a14:foregroundMark x1="35135" y1="23392" x2="38851" y2="22222"/>
                        <a14:foregroundMark x1="41554" y1="19883" x2="41554" y2="19883"/>
                        <a14:foregroundMark x1="43243" y1="18713" x2="43243" y2="18713"/>
                        <a14:foregroundMark x1="45270" y1="16374" x2="46284" y2="16374"/>
                        <a14:foregroundMark x1="47635" y1="16374" x2="47635" y2="16374"/>
                        <a14:foregroundMark x1="47635" y1="16374" x2="47635" y2="16374"/>
                        <a14:foregroundMark x1="47973" y1="14620" x2="47973" y2="14620"/>
                        <a14:foregroundMark x1="47635" y1="12281" x2="45946" y2="12281"/>
                        <a14:foregroundMark x1="44932" y1="12865" x2="41554" y2="16374"/>
                        <a14:foregroundMark x1="39189" y1="17544" x2="36149" y2="20468"/>
                        <a14:foregroundMark x1="35473" y1="21053" x2="32432" y2="26316"/>
                        <a14:foregroundMark x1="32432" y1="26316" x2="32095" y2="26316"/>
                        <a14:foregroundMark x1="31081" y1="26901" x2="30405" y2="28655"/>
                        <a14:foregroundMark x1="30405" y1="28655" x2="29392" y2="32164"/>
                        <a14:foregroundMark x1="29392" y1="32164" x2="29054" y2="33918"/>
                        <a14:foregroundMark x1="29054" y1="33918" x2="28716" y2="34503"/>
                        <a14:foregroundMark x1="31757" y1="30409" x2="32432" y2="31579"/>
                        <a14:foregroundMark x1="35811" y1="25146" x2="35811" y2="25146"/>
                        <a14:foregroundMark x1="67230" y1="28070" x2="67230" y2="28070"/>
                        <a14:foregroundMark x1="67230" y1="28655" x2="67568" y2="31579"/>
                        <a14:foregroundMark x1="67568" y1="33918" x2="67230" y2="36842"/>
                        <a14:foregroundMark x1="67905" y1="42105" x2="67905" y2="43275"/>
                        <a14:foregroundMark x1="67905" y1="43275" x2="67905" y2="43275"/>
                        <a14:foregroundMark x1="64865" y1="32164" x2="64865" y2="32164"/>
                        <a14:foregroundMark x1="61824" y1="22222" x2="61824" y2="22222"/>
                        <a14:foregroundMark x1="61824" y1="22222" x2="61824" y2="22222"/>
                        <a14:foregroundMark x1="61486" y1="22222" x2="61486" y2="22807"/>
                        <a14:foregroundMark x1="61486" y1="22807" x2="61486" y2="22807"/>
                        <a14:foregroundMark x1="61486" y1="22807" x2="61486" y2="22807"/>
                        <a14:foregroundMark x1="61486" y1="23392" x2="61486" y2="23392"/>
                        <a14:foregroundMark x1="61486" y1="23392" x2="61486" y2="23392"/>
                        <a14:foregroundMark x1="61486" y1="23392" x2="61486" y2="23392"/>
                        <a14:foregroundMark x1="61486" y1="23392" x2="61486" y2="23392"/>
                        <a14:foregroundMark x1="61486" y1="23392" x2="61486" y2="23392"/>
                        <a14:foregroundMark x1="61486" y1="23392" x2="61486" y2="23392"/>
                        <a14:foregroundMark x1="61486" y1="23392" x2="61486" y2="23392"/>
                        <a14:foregroundMark x1="61486" y1="23392" x2="61486" y2="23392"/>
                        <a14:foregroundMark x1="61486" y1="23392" x2="61486" y2="23392"/>
                        <a14:foregroundMark x1="61486" y1="23977" x2="61486" y2="23977"/>
                        <a14:foregroundMark x1="61824" y1="27485" x2="64865" y2="35088"/>
                        <a14:foregroundMark x1="70608" y1="40351" x2="70608" y2="42105"/>
                        <a14:foregroundMark x1="71622" y1="45029" x2="71622" y2="45029"/>
                        <a14:foregroundMark x1="71622" y1="49708" x2="71622" y2="51462"/>
                        <a14:foregroundMark x1="71622" y1="52047" x2="71622" y2="52047"/>
                        <a14:foregroundMark x1="55743" y1="40351" x2="55743" y2="40351"/>
                        <a14:foregroundMark x1="55743" y1="48538" x2="55743" y2="52047"/>
                        <a14:foregroundMark x1="65541" y1="22807" x2="65541" y2="22807"/>
                        <a14:foregroundMark x1="70608" y1="36257" x2="70608" y2="36257"/>
                        <a14:foregroundMark x1="71622" y1="32749" x2="71622" y2="32749"/>
                        <a14:foregroundMark x1="69932" y1="28655" x2="67905" y2="21637"/>
                        <a14:foregroundMark x1="68243" y1="20468" x2="68243" y2="20468"/>
                        <a14:foregroundMark x1="64865" y1="14620" x2="64865" y2="14620"/>
                        <a14:foregroundMark x1="64865" y1="15789" x2="71622" y2="45614"/>
                        <a14:foregroundMark x1="68581" y1="70760" x2="68581" y2="70760"/>
                        <a14:foregroundMark x1="68581" y1="70760" x2="68919" y2="67836"/>
                        <a14:foregroundMark x1="67230" y1="67251" x2="67230" y2="67251"/>
                        <a14:foregroundMark x1="68581" y1="72515" x2="68581" y2="74269"/>
                        <a14:foregroundMark x1="68581" y1="74269" x2="68581" y2="74269"/>
                        <a14:foregroundMark x1="68581" y1="74269" x2="68581" y2="76023"/>
                        <a14:foregroundMark x1="67568" y1="77193" x2="67568" y2="77193"/>
                        <a14:foregroundMark x1="66554" y1="75439" x2="66554" y2="75439"/>
                        <a14:foregroundMark x1="69595" y1="70760" x2="71284" y2="68421"/>
                        <a14:foregroundMark x1="71284" y1="67836" x2="71622" y2="66082"/>
                        <a14:foregroundMark x1="71284" y1="64327" x2="71284" y2="64327"/>
                        <a14:foregroundMark x1="50000" y1="11696" x2="50000" y2="11696"/>
                        <a14:foregroundMark x1="47973" y1="11696" x2="47973" y2="11696"/>
                        <a14:foregroundMark x1="42568" y1="11696" x2="40541" y2="14620"/>
                        <a14:foregroundMark x1="39527" y1="14620" x2="38176" y2="16374"/>
                        <a14:foregroundMark x1="35811" y1="16959" x2="34459" y2="18713"/>
                        <a14:foregroundMark x1="32095" y1="23392" x2="32095" y2="23392"/>
                        <a14:foregroundMark x1="31081" y1="23392" x2="34459" y2="15205"/>
                        <a14:foregroundMark x1="37162" y1="14620" x2="50338" y2="8772"/>
                        <a14:foregroundMark x1="51014" y1="9357" x2="34459" y2="16374"/>
                        <a14:foregroundMark x1="34459" y1="16374" x2="51351" y2="9357"/>
                        <a14:foregroundMark x1="51351" y1="9357" x2="49662" y2="9357"/>
                        <a14:foregroundMark x1="65878" y1="16374" x2="72297" y2="44444"/>
                        <a14:foregroundMark x1="72297" y1="44444" x2="66554" y2="73099"/>
                        <a14:foregroundMark x1="66554" y1="73099" x2="71959" y2="64327"/>
                        <a14:foregroundMark x1="71959" y1="64327" x2="71959" y2="64327"/>
                        <a14:foregroundMark x1="71284" y1="64327" x2="70608" y2="65497"/>
                        <a14:foregroundMark x1="69595" y1="69006" x2="68581" y2="70760"/>
                        <a14:foregroundMark x1="67230" y1="75439" x2="67230" y2="75439"/>
                        <a14:foregroundMark x1="65203" y1="78363" x2="64865" y2="80117"/>
                        <a14:foregroundMark x1="64865" y1="80117" x2="64865" y2="80117"/>
                        <a14:foregroundMark x1="65878" y1="77193" x2="65878" y2="7719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0413" y="1030904"/>
            <a:ext cx="1102707" cy="637037"/>
          </a:xfrm>
          <a:prstGeom prst="rect">
            <a:avLst/>
          </a:prstGeom>
        </p:spPr>
      </p:pic>
      <p:sp>
        <p:nvSpPr>
          <p:cNvPr id="22" name="CuadroTexto 21">
            <a:extLst>
              <a:ext uri="{FF2B5EF4-FFF2-40B4-BE49-F238E27FC236}">
                <a16:creationId xmlns:a16="http://schemas.microsoft.com/office/drawing/2014/main" id="{4E9CDCBF-90E3-455B-871E-9909FD692D32}"/>
              </a:ext>
            </a:extLst>
          </p:cNvPr>
          <p:cNvSpPr txBox="1"/>
          <p:nvPr/>
        </p:nvSpPr>
        <p:spPr>
          <a:xfrm>
            <a:off x="7550080" y="1156375"/>
            <a:ext cx="94654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CL" sz="1200" dirty="0"/>
              <a:t>Usuario </a:t>
            </a:r>
          </a:p>
          <a:p>
            <a:pPr algn="ctr"/>
            <a:r>
              <a:rPr lang="es-CL" sz="1200" dirty="0"/>
              <a:t>Autenticado</a:t>
            </a:r>
          </a:p>
          <a:p>
            <a:pPr algn="ctr"/>
            <a:r>
              <a:rPr lang="es-CL" sz="1200" dirty="0"/>
              <a:t>1°Factor</a:t>
            </a:r>
          </a:p>
        </p:txBody>
      </p:sp>
      <p:cxnSp>
        <p:nvCxnSpPr>
          <p:cNvPr id="23" name="Conector recto 22">
            <a:extLst>
              <a:ext uri="{FF2B5EF4-FFF2-40B4-BE49-F238E27FC236}">
                <a16:creationId xmlns:a16="http://schemas.microsoft.com/office/drawing/2014/main" id="{D82CB156-D0E3-49DC-9AD1-0ACB6BFF390F}"/>
              </a:ext>
            </a:extLst>
          </p:cNvPr>
          <p:cNvCxnSpPr>
            <a:cxnSpLocks/>
          </p:cNvCxnSpPr>
          <p:nvPr/>
        </p:nvCxnSpPr>
        <p:spPr>
          <a:xfrm>
            <a:off x="5767745" y="1312505"/>
            <a:ext cx="590328" cy="0"/>
          </a:xfrm>
          <a:prstGeom prst="line">
            <a:avLst/>
          </a:prstGeom>
          <a:ln w="19050" cap="flat" cmpd="sng" algn="ctr">
            <a:solidFill>
              <a:schemeClr val="accent6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pic>
        <p:nvPicPr>
          <p:cNvPr id="25" name="Imagen 24">
            <a:extLst>
              <a:ext uri="{FF2B5EF4-FFF2-40B4-BE49-F238E27FC236}">
                <a16:creationId xmlns:a16="http://schemas.microsoft.com/office/drawing/2014/main" id="{FB0E4204-F00A-439F-9467-2C45A393E2B2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5246" y="506058"/>
            <a:ext cx="1427984" cy="1427984"/>
          </a:xfrm>
          <a:prstGeom prst="rect">
            <a:avLst/>
          </a:prstGeom>
        </p:spPr>
      </p:pic>
      <p:pic>
        <p:nvPicPr>
          <p:cNvPr id="28" name="Imagen 27">
            <a:extLst>
              <a:ext uri="{FF2B5EF4-FFF2-40B4-BE49-F238E27FC236}">
                <a16:creationId xmlns:a16="http://schemas.microsoft.com/office/drawing/2014/main" id="{ACDF0F87-EC54-4BAA-A4ED-158EDB415E8B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96016" y="739170"/>
            <a:ext cx="454671" cy="442643"/>
          </a:xfrm>
          <a:prstGeom prst="rect">
            <a:avLst/>
          </a:prstGeom>
        </p:spPr>
      </p:pic>
      <p:sp>
        <p:nvSpPr>
          <p:cNvPr id="29" name="CuadroTexto 28">
            <a:extLst>
              <a:ext uri="{FF2B5EF4-FFF2-40B4-BE49-F238E27FC236}">
                <a16:creationId xmlns:a16="http://schemas.microsoft.com/office/drawing/2014/main" id="{D6813292-6FB7-4E76-B32B-A58F4B9784E9}"/>
              </a:ext>
            </a:extLst>
          </p:cNvPr>
          <p:cNvSpPr txBox="1"/>
          <p:nvPr/>
        </p:nvSpPr>
        <p:spPr>
          <a:xfrm>
            <a:off x="5082533" y="707739"/>
            <a:ext cx="718465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CL" sz="1100" dirty="0"/>
              <a:t>Conexión</a:t>
            </a:r>
          </a:p>
          <a:p>
            <a:pPr algn="ctr"/>
            <a:r>
              <a:rPr lang="es-CL" sz="1100" dirty="0"/>
              <a:t>A VPN</a:t>
            </a:r>
          </a:p>
        </p:txBody>
      </p:sp>
      <p:cxnSp>
        <p:nvCxnSpPr>
          <p:cNvPr id="32" name="Conector recto 31">
            <a:extLst>
              <a:ext uri="{FF2B5EF4-FFF2-40B4-BE49-F238E27FC236}">
                <a16:creationId xmlns:a16="http://schemas.microsoft.com/office/drawing/2014/main" id="{8272338C-5627-45F1-B163-F9E2CB18D204}"/>
              </a:ext>
            </a:extLst>
          </p:cNvPr>
          <p:cNvCxnSpPr>
            <a:cxnSpLocks/>
          </p:cNvCxnSpPr>
          <p:nvPr/>
        </p:nvCxnSpPr>
        <p:spPr>
          <a:xfrm flipH="1">
            <a:off x="8250687" y="1305928"/>
            <a:ext cx="685006" cy="0"/>
          </a:xfrm>
          <a:prstGeom prst="line">
            <a:avLst/>
          </a:prstGeom>
          <a:ln w="19050" cap="flat" cmpd="sng" algn="ctr">
            <a:solidFill>
              <a:schemeClr val="accent6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pic>
        <p:nvPicPr>
          <p:cNvPr id="35" name="Imagen 34">
            <a:extLst>
              <a:ext uri="{FF2B5EF4-FFF2-40B4-BE49-F238E27FC236}">
                <a16:creationId xmlns:a16="http://schemas.microsoft.com/office/drawing/2014/main" id="{18A9F758-560B-46DB-B03C-D1604E1D0D3B}"/>
              </a:ext>
            </a:extLst>
          </p:cNvPr>
          <p:cNvPicPr>
            <a:picLocks noChangeAspect="1"/>
          </p:cNvPicPr>
          <p:nvPr/>
        </p:nvPicPr>
        <p:blipFill>
          <a:blip r:embed="rId9">
            <a:duotone>
              <a:prstClr val="black"/>
              <a:srgbClr val="00B0F0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artisticGlowDiffused/>
                    </a14:imgEffect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42970" y="232113"/>
            <a:ext cx="2159439" cy="2004553"/>
          </a:xfrm>
          <a:prstGeom prst="rect">
            <a:avLst/>
          </a:prstGeom>
        </p:spPr>
      </p:pic>
      <p:pic>
        <p:nvPicPr>
          <p:cNvPr id="37" name="Imagen 36">
            <a:extLst>
              <a:ext uri="{FF2B5EF4-FFF2-40B4-BE49-F238E27FC236}">
                <a16:creationId xmlns:a16="http://schemas.microsoft.com/office/drawing/2014/main" id="{ED57BEC3-C12A-4169-9BB2-1195A6D288B4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9778" b="89778" l="7556" r="89778">
                        <a14:foregroundMark x1="9778" y1="44000" x2="9778" y2="44000"/>
                        <a14:foregroundMark x1="15111" y1="42222" x2="13778" y2="41333"/>
                        <a14:foregroundMark x1="12444" y1="41778" x2="11556" y2="43556"/>
                        <a14:foregroundMark x1="11111" y1="44000" x2="11111" y2="44000"/>
                        <a14:foregroundMark x1="8889" y1="45778" x2="8889" y2="45778"/>
                        <a14:foregroundMark x1="8444" y1="47111" x2="8444" y2="47111"/>
                        <a14:foregroundMark x1="7556" y1="48889" x2="7556" y2="48889"/>
                        <a14:foregroundMark x1="7556" y1="49333" x2="7556" y2="49333"/>
                        <a14:foregroundMark x1="7556" y1="49333" x2="7556" y2="50222"/>
                        <a14:foregroundMark x1="7556" y1="51556" x2="7556" y2="52444"/>
                        <a14:foregroundMark x1="7556" y1="52444" x2="8444" y2="53333"/>
                        <a14:foregroundMark x1="10222" y1="56444" x2="10222" y2="56889"/>
                        <a14:foregroundMark x1="10222" y1="55556" x2="10222" y2="56444"/>
                        <a14:foregroundMark x1="32444" y1="50667" x2="32444" y2="50667"/>
                        <a14:foregroundMark x1="39111" y1="48889" x2="39111" y2="48889"/>
                        <a14:foregroundMark x1="45333" y1="48444" x2="45333" y2="48444"/>
                        <a14:foregroundMark x1="57778" y1="48889" x2="57778" y2="48889"/>
                        <a14:foregroundMark x1="67111" y1="50667" x2="67111" y2="50667"/>
                        <a14:foregroundMark x1="73333" y1="52000" x2="73333" y2="52000"/>
                        <a14:foregroundMark x1="88444" y1="52000" x2="88444" y2="52000"/>
                        <a14:foregroundMark x1="87111" y1="61778" x2="87111" y2="61778"/>
                        <a14:foregroundMark x1="68000" y1="62667" x2="68000" y2="62667"/>
                        <a14:foregroundMark x1="57333" y1="62667" x2="57333" y2="62667"/>
                        <a14:foregroundMark x1="66222" y1="63556" x2="66222" y2="63556"/>
                        <a14:foregroundMark x1="65333" y1="61333" x2="65333" y2="61333"/>
                        <a14:foregroundMark x1="68444" y1="62667" x2="68889" y2="63556"/>
                        <a14:foregroundMark x1="80889" y1="62222" x2="80889" y2="62222"/>
                        <a14:foregroundMark x1="72000" y1="63111" x2="72000" y2="63111"/>
                        <a14:foregroundMark x1="85333" y1="51556" x2="85333" y2="51556"/>
                        <a14:backgroundMark x1="9778" y1="57778" x2="9778" y2="57778"/>
                        <a14:backgroundMark x1="9778" y1="56444" x2="9778" y2="56444"/>
                        <a14:backgroundMark x1="68000" y1="51556" x2="68000" y2="51556"/>
                        <a14:backgroundMark x1="30222" y1="52000" x2="30222" y2="52000"/>
                        <a14:backgroundMark x1="39111" y1="49778" x2="39111" y2="4977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89699" y="459693"/>
            <a:ext cx="1829256" cy="1829256"/>
          </a:xfrm>
          <a:prstGeom prst="rect">
            <a:avLst/>
          </a:prstGeom>
        </p:spPr>
      </p:pic>
      <p:cxnSp>
        <p:nvCxnSpPr>
          <p:cNvPr id="38" name="Conector recto 37">
            <a:extLst>
              <a:ext uri="{FF2B5EF4-FFF2-40B4-BE49-F238E27FC236}">
                <a16:creationId xmlns:a16="http://schemas.microsoft.com/office/drawing/2014/main" id="{6D856C60-95E7-4832-9E02-1E831F5EEE69}"/>
              </a:ext>
            </a:extLst>
          </p:cNvPr>
          <p:cNvCxnSpPr>
            <a:cxnSpLocks/>
            <a:stCxn id="40" idx="0"/>
          </p:cNvCxnSpPr>
          <p:nvPr/>
        </p:nvCxnSpPr>
        <p:spPr>
          <a:xfrm flipV="1">
            <a:off x="10719240" y="1732349"/>
            <a:ext cx="0" cy="1124294"/>
          </a:xfrm>
          <a:prstGeom prst="line">
            <a:avLst/>
          </a:prstGeom>
          <a:ln w="19050" cap="flat" cmpd="sng" algn="ctr">
            <a:solidFill>
              <a:schemeClr val="accent6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pic>
        <p:nvPicPr>
          <p:cNvPr id="40" name="Imagen 39">
            <a:extLst>
              <a:ext uri="{FF2B5EF4-FFF2-40B4-BE49-F238E27FC236}">
                <a16:creationId xmlns:a16="http://schemas.microsoft.com/office/drawing/2014/main" id="{312F9AC7-47EA-4F03-98F8-FC103BCA60A7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9903" b="90291" l="5049" r="97282">
                        <a14:foregroundMark x1="26408" y1="24078" x2="26408" y2="24078"/>
                        <a14:foregroundMark x1="36117" y1="22913" x2="36117" y2="22913"/>
                        <a14:foregroundMark x1="36311" y1="22718" x2="36311" y2="22718"/>
                        <a14:foregroundMark x1="36311" y1="22718" x2="36311" y2="22718"/>
                        <a14:foregroundMark x1="36311" y1="22718" x2="36311" y2="22718"/>
                        <a14:foregroundMark x1="36311" y1="22718" x2="36311" y2="22718"/>
                        <a14:foregroundMark x1="36311" y1="22718" x2="38252" y2="23495"/>
                        <a14:foregroundMark x1="41553" y1="24078" x2="42524" y2="24272"/>
                        <a14:foregroundMark x1="47379" y1="23689" x2="48738" y2="24078"/>
                        <a14:foregroundMark x1="53398" y1="24272" x2="55728" y2="25631"/>
                        <a14:foregroundMark x1="59223" y1="25631" x2="63883" y2="26214"/>
                        <a14:foregroundMark x1="63883" y1="26214" x2="68155" y2="33010"/>
                        <a14:foregroundMark x1="72039" y1="30485" x2="68350" y2="63301"/>
                        <a14:foregroundMark x1="68350" y1="63301" x2="68350" y2="63301"/>
                        <a14:foregroundMark x1="9320" y1="69903" x2="5049" y2="57864"/>
                        <a14:foregroundMark x1="5049" y1="57864" x2="7767" y2="33010"/>
                        <a14:foregroundMark x1="9320" y1="22330" x2="29515" y2="20583"/>
                        <a14:foregroundMark x1="29515" y1="20583" x2="52427" y2="20971"/>
                        <a14:foregroundMark x1="52427" y1="20971" x2="59029" y2="20583"/>
                        <a14:foregroundMark x1="69903" y1="60000" x2="67184" y2="69903"/>
                        <a14:foregroundMark x1="67184" y1="69903" x2="30097" y2="72039"/>
                        <a14:foregroundMark x1="30097" y1="72039" x2="6019" y2="67379"/>
                        <a14:foregroundMark x1="28155" y1="73981" x2="35922" y2="80777"/>
                        <a14:foregroundMark x1="35922" y1="80777" x2="43883" y2="74369"/>
                        <a14:foregroundMark x1="43883" y1="74369" x2="44078" y2="74175"/>
                        <a14:foregroundMark x1="52621" y1="79029" x2="43495" y2="85437"/>
                        <a14:foregroundMark x1="43495" y1="85437" x2="30291" y2="84660"/>
                        <a14:foregroundMark x1="30291" y1="84660" x2="22330" y2="80388"/>
                        <a14:foregroundMark x1="65631" y1="74757" x2="66408" y2="85049"/>
                        <a14:foregroundMark x1="66408" y1="85049" x2="79029" y2="89126"/>
                        <a14:foregroundMark x1="79029" y1="89126" x2="89515" y2="88738"/>
                        <a14:foregroundMark x1="89515" y1="88738" x2="94563" y2="77670"/>
                        <a14:foregroundMark x1="94563" y1="77670" x2="94175" y2="53592"/>
                        <a14:foregroundMark x1="94175" y1="53592" x2="91456" y2="21553"/>
                        <a14:foregroundMark x1="91456" y1="21553" x2="86408" y2="12427"/>
                        <a14:foregroundMark x1="86408" y1="12427" x2="76117" y2="11845"/>
                        <a14:foregroundMark x1="76117" y1="11845" x2="66214" y2="15728"/>
                        <a14:foregroundMark x1="66214" y1="15728" x2="65631" y2="17670"/>
                        <a14:foregroundMark x1="90097" y1="10680" x2="96117" y2="18835"/>
                        <a14:foregroundMark x1="96117" y1="18835" x2="97282" y2="81748"/>
                        <a14:foregroundMark x1="97282" y1="81748" x2="94369" y2="90291"/>
                        <a14:foregroundMark x1="75728" y1="72621" x2="86602" y2="72039"/>
                        <a14:foregroundMark x1="86602" y1="72039" x2="87767" y2="72427"/>
                        <a14:foregroundMark x1="72427" y1="70291" x2="80777" y2="75340"/>
                        <a14:foregroundMark x1="88155" y1="72621" x2="77864" y2="68350"/>
                        <a14:foregroundMark x1="77864" y1="68350" x2="73398" y2="69320"/>
                        <a14:foregroundMark x1="70680" y1="73398" x2="81748" y2="78058"/>
                        <a14:foregroundMark x1="81748" y1="78058" x2="87767" y2="70485"/>
                        <a14:foregroundMark x1="87767" y1="70485" x2="79417" y2="76893"/>
                        <a14:foregroundMark x1="79417" y1="76893" x2="71650" y2="72039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161408" y="2856643"/>
            <a:ext cx="1115664" cy="1115664"/>
          </a:xfrm>
          <a:prstGeom prst="rect">
            <a:avLst/>
          </a:prstGeom>
        </p:spPr>
      </p:pic>
      <p:pic>
        <p:nvPicPr>
          <p:cNvPr id="41" name="Imagen 40">
            <a:extLst>
              <a:ext uri="{FF2B5EF4-FFF2-40B4-BE49-F238E27FC236}">
                <a16:creationId xmlns:a16="http://schemas.microsoft.com/office/drawing/2014/main" id="{55A7B369-7C4C-44D9-ACDB-C1E1FCD5DA3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8152" b="91848" l="8466" r="89418">
                        <a14:foregroundMark x1="10582" y1="66848" x2="11111" y2="76087"/>
                        <a14:foregroundMark x1="11640" y1="71739" x2="11640" y2="71739"/>
                        <a14:foregroundMark x1="8466" y1="76087" x2="8995" y2="78804"/>
                        <a14:foregroundMark x1="10053" y1="80435" x2="13757" y2="84783"/>
                        <a14:foregroundMark x1="19577" y1="87500" x2="21164" y2="88587"/>
                        <a14:foregroundMark x1="23280" y1="89130" x2="26455" y2="89130"/>
                        <a14:foregroundMark x1="33862" y1="90761" x2="34921" y2="91304"/>
                        <a14:foregroundMark x1="41799" y1="91848" x2="41799" y2="91848"/>
                        <a14:foregroundMark x1="44444" y1="19022" x2="44444" y2="19022"/>
                        <a14:foregroundMark x1="49206" y1="8152" x2="48677" y2="8152"/>
                        <a14:foregroundMark x1="45503" y1="50543" x2="45503" y2="50543"/>
                        <a14:backgroundMark x1="13757" y1="55978" x2="13757" y2="55978"/>
                        <a14:backgroundMark x1="13757" y1="54348" x2="22222" y2="54891"/>
                        <a14:backgroundMark x1="24868" y1="50543" x2="26455" y2="50543"/>
                        <a14:backgroundMark x1="62434" y1="14674" x2="63492" y2="16848"/>
                        <a14:backgroundMark x1="64021" y1="33152" x2="64021" y2="33152"/>
                        <a14:backgroundMark x1="62963" y1="41848" x2="62963" y2="41848"/>
                        <a14:backgroundMark x1="61905" y1="46739" x2="61905" y2="46739"/>
                        <a14:backgroundMark x1="63492" y1="48370" x2="63492" y2="50000"/>
                        <a14:backgroundMark x1="57672" y1="48913" x2="57672" y2="48913"/>
                        <a14:backgroundMark x1="51323" y1="54891" x2="51323" y2="54891"/>
                        <a14:backgroundMark x1="42857" y1="56522" x2="42857" y2="56522"/>
                        <a14:backgroundMark x1="38624" y1="52717" x2="38624" y2="52717"/>
                        <a14:backgroundMark x1="37566" y1="53804" x2="37566" y2="53804"/>
                        <a14:backgroundMark x1="86772" y1="28261" x2="86772" y2="28261"/>
                        <a14:backgroundMark x1="91005" y1="24457" x2="91005" y2="24457"/>
                        <a14:backgroundMark x1="93122" y1="22826" x2="93122" y2="2282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48880" y="2108230"/>
            <a:ext cx="539338" cy="525070"/>
          </a:xfrm>
          <a:prstGeom prst="rect">
            <a:avLst/>
          </a:prstGeom>
        </p:spPr>
      </p:pic>
      <p:sp>
        <p:nvSpPr>
          <p:cNvPr id="50" name="CuadroTexto 49">
            <a:extLst>
              <a:ext uri="{FF2B5EF4-FFF2-40B4-BE49-F238E27FC236}">
                <a16:creationId xmlns:a16="http://schemas.microsoft.com/office/drawing/2014/main" id="{199D3F19-87D6-4CF0-BBF8-B350F91B248F}"/>
              </a:ext>
            </a:extLst>
          </p:cNvPr>
          <p:cNvSpPr txBox="1"/>
          <p:nvPr/>
        </p:nvSpPr>
        <p:spPr>
          <a:xfrm>
            <a:off x="10755083" y="2070683"/>
            <a:ext cx="785793" cy="6001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CL" sz="1100" dirty="0"/>
              <a:t>Autenticar</a:t>
            </a:r>
          </a:p>
          <a:p>
            <a:pPr algn="ctr"/>
            <a:r>
              <a:rPr lang="es-CL" sz="1100" dirty="0"/>
              <a:t>Usuario</a:t>
            </a:r>
          </a:p>
          <a:p>
            <a:pPr algn="ctr"/>
            <a:r>
              <a:rPr lang="es-CL" sz="1100" dirty="0"/>
              <a:t>2° Factor</a:t>
            </a:r>
          </a:p>
        </p:txBody>
      </p:sp>
      <p:cxnSp>
        <p:nvCxnSpPr>
          <p:cNvPr id="52" name="Conector recto 51">
            <a:extLst>
              <a:ext uri="{FF2B5EF4-FFF2-40B4-BE49-F238E27FC236}">
                <a16:creationId xmlns:a16="http://schemas.microsoft.com/office/drawing/2014/main" id="{A5335E29-F83A-41D3-AAFE-9B13CB217980}"/>
              </a:ext>
            </a:extLst>
          </p:cNvPr>
          <p:cNvCxnSpPr>
            <a:cxnSpLocks/>
          </p:cNvCxnSpPr>
          <p:nvPr/>
        </p:nvCxnSpPr>
        <p:spPr>
          <a:xfrm flipH="1">
            <a:off x="8713018" y="3429000"/>
            <a:ext cx="1273020" cy="0"/>
          </a:xfrm>
          <a:prstGeom prst="line">
            <a:avLst/>
          </a:prstGeom>
          <a:ln w="19050" cap="flat" cmpd="sng" algn="ctr">
            <a:solidFill>
              <a:schemeClr val="accent6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56" name="CuadroTexto 55">
            <a:extLst>
              <a:ext uri="{FF2B5EF4-FFF2-40B4-BE49-F238E27FC236}">
                <a16:creationId xmlns:a16="http://schemas.microsoft.com/office/drawing/2014/main" id="{EAF5364D-5441-470E-826C-9C6D0B8E74BC}"/>
              </a:ext>
            </a:extLst>
          </p:cNvPr>
          <p:cNvSpPr txBox="1"/>
          <p:nvPr/>
        </p:nvSpPr>
        <p:spPr>
          <a:xfrm>
            <a:off x="8794729" y="3199031"/>
            <a:ext cx="1109598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CL" sz="1100" dirty="0"/>
              <a:t>Abrir navegador</a:t>
            </a:r>
          </a:p>
          <a:p>
            <a:pPr algn="ctr"/>
            <a:r>
              <a:rPr lang="es-CL" sz="1100" dirty="0"/>
              <a:t>web</a:t>
            </a:r>
          </a:p>
        </p:txBody>
      </p:sp>
      <p:pic>
        <p:nvPicPr>
          <p:cNvPr id="58" name="Imagen 57">
            <a:extLst>
              <a:ext uri="{FF2B5EF4-FFF2-40B4-BE49-F238E27FC236}">
                <a16:creationId xmlns:a16="http://schemas.microsoft.com/office/drawing/2014/main" id="{B5AD3B38-E4EB-4849-82F5-C0922E7EA9C6}"/>
              </a:ext>
            </a:extLst>
          </p:cNvPr>
          <p:cNvPicPr>
            <a:picLocks noChangeAspect="1"/>
          </p:cNvPicPr>
          <p:nvPr/>
        </p:nvPicPr>
        <p:blipFill rotWithShape="1"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515" b="21781"/>
          <a:stretch/>
        </p:blipFill>
        <p:spPr>
          <a:xfrm>
            <a:off x="6405889" y="2595474"/>
            <a:ext cx="2260300" cy="148512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60" name="CuadroTexto 59">
            <a:extLst>
              <a:ext uri="{FF2B5EF4-FFF2-40B4-BE49-F238E27FC236}">
                <a16:creationId xmlns:a16="http://schemas.microsoft.com/office/drawing/2014/main" id="{CF29E0A2-5BF8-457A-ABC2-3289330D73BA}"/>
              </a:ext>
            </a:extLst>
          </p:cNvPr>
          <p:cNvSpPr txBox="1"/>
          <p:nvPr/>
        </p:nvSpPr>
        <p:spPr>
          <a:xfrm>
            <a:off x="9685380" y="3873253"/>
            <a:ext cx="2005677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CL" sz="1100" i="1" dirty="0"/>
              <a:t>Equipo Pivote</a:t>
            </a:r>
          </a:p>
          <a:p>
            <a:pPr algn="ctr"/>
            <a:r>
              <a:rPr lang="es-CL" sz="1100" i="1" dirty="0"/>
              <a:t>Dedicado a conexiones externas</a:t>
            </a:r>
          </a:p>
        </p:txBody>
      </p:sp>
      <p:sp>
        <p:nvSpPr>
          <p:cNvPr id="61" name="CuadroTexto 60">
            <a:extLst>
              <a:ext uri="{FF2B5EF4-FFF2-40B4-BE49-F238E27FC236}">
                <a16:creationId xmlns:a16="http://schemas.microsoft.com/office/drawing/2014/main" id="{83726419-BDFC-4209-962B-4FB5C845320D}"/>
              </a:ext>
            </a:extLst>
          </p:cNvPr>
          <p:cNvSpPr txBox="1"/>
          <p:nvPr/>
        </p:nvSpPr>
        <p:spPr>
          <a:xfrm>
            <a:off x="4874975" y="3122591"/>
            <a:ext cx="1483098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CL" sz="1100" dirty="0"/>
              <a:t>Dirección:</a:t>
            </a:r>
          </a:p>
          <a:p>
            <a:pPr algn="ctr"/>
            <a:r>
              <a:rPr lang="es-CL" sz="1100" dirty="0"/>
              <a:t>192.168.253.150:8080</a:t>
            </a:r>
          </a:p>
        </p:txBody>
      </p:sp>
      <p:pic>
        <p:nvPicPr>
          <p:cNvPr id="63" name="Imagen 62">
            <a:extLst>
              <a:ext uri="{FF2B5EF4-FFF2-40B4-BE49-F238E27FC236}">
                <a16:creationId xmlns:a16="http://schemas.microsoft.com/office/drawing/2014/main" id="{EFDC7E15-61F8-4C3B-8C84-766B791146E4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914928" y="3819823"/>
            <a:ext cx="5119038" cy="2780810"/>
          </a:xfrm>
          <a:prstGeom prst="rect">
            <a:avLst/>
          </a:prstGeom>
        </p:spPr>
      </p:pic>
      <p:cxnSp>
        <p:nvCxnSpPr>
          <p:cNvPr id="66" name="Conector: angular 65">
            <a:extLst>
              <a:ext uri="{FF2B5EF4-FFF2-40B4-BE49-F238E27FC236}">
                <a16:creationId xmlns:a16="http://schemas.microsoft.com/office/drawing/2014/main" id="{066B8CF0-86D3-4F3F-BA09-3B360D0741BE}"/>
              </a:ext>
            </a:extLst>
          </p:cNvPr>
          <p:cNvCxnSpPr>
            <a:cxnSpLocks/>
            <a:stCxn id="58" idx="1"/>
            <a:endCxn id="63" idx="0"/>
          </p:cNvCxnSpPr>
          <p:nvPr/>
        </p:nvCxnSpPr>
        <p:spPr>
          <a:xfrm rot="10800000" flipV="1">
            <a:off x="3474447" y="3338035"/>
            <a:ext cx="2931442" cy="481788"/>
          </a:xfrm>
          <a:prstGeom prst="bentConnector2">
            <a:avLst/>
          </a:prstGeom>
          <a:ln w="28575">
            <a:solidFill>
              <a:srgbClr val="92D050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1795731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>
            <a:extLst>
              <a:ext uri="{FF2B5EF4-FFF2-40B4-BE49-F238E27FC236}">
                <a16:creationId xmlns:a16="http://schemas.microsoft.com/office/drawing/2014/main" id="{9B363171-E9C9-4B26-BE48-BA013678BB5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4195" y="742561"/>
            <a:ext cx="435019" cy="435019"/>
          </a:xfrm>
          <a:prstGeom prst="rect">
            <a:avLst/>
          </a:prstGeom>
        </p:spPr>
      </p:pic>
      <p:pic>
        <p:nvPicPr>
          <p:cNvPr id="6" name="Imagen 5">
            <a:extLst>
              <a:ext uri="{FF2B5EF4-FFF2-40B4-BE49-F238E27FC236}">
                <a16:creationId xmlns:a16="http://schemas.microsoft.com/office/drawing/2014/main" id="{2D1C78E1-4F5F-4B99-B147-85B0E7B8048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8772" b="89474" l="9797" r="89865">
                        <a14:foregroundMark x1="43243" y1="66667" x2="43243" y2="66667"/>
                        <a14:foregroundMark x1="40541" y1="50877" x2="40541" y2="50877"/>
                        <a14:foregroundMark x1="40541" y1="50877" x2="38514" y2="50877"/>
                        <a14:foregroundMark x1="37500" y1="57310" x2="37838" y2="63158"/>
                        <a14:foregroundMark x1="37500" y1="64912" x2="40541" y2="70760"/>
                        <a14:foregroundMark x1="40878" y1="70760" x2="43243" y2="72515"/>
                        <a14:foregroundMark x1="46622" y1="72515" x2="46622" y2="72515"/>
                        <a14:foregroundMark x1="46959" y1="66667" x2="46284" y2="63158"/>
                        <a14:foregroundMark x1="44257" y1="54386" x2="50000" y2="63158"/>
                        <a14:foregroundMark x1="47973" y1="62573" x2="30743" y2="57310"/>
                        <a14:foregroundMark x1="30743" y1="57310" x2="51351" y2="63743"/>
                        <a14:foregroundMark x1="52365" y1="60234" x2="51351" y2="61988"/>
                        <a14:foregroundMark x1="51689" y1="70175" x2="52027" y2="74269"/>
                        <a14:foregroundMark x1="52027" y1="74269" x2="51351" y2="73684"/>
                        <a14:foregroundMark x1="51014" y1="70760" x2="58108" y2="67251"/>
                        <a14:foregroundMark x1="58108" y1="68421" x2="53716" y2="78947"/>
                        <a14:foregroundMark x1="51689" y1="78947" x2="50000" y2="81287"/>
                        <a14:foregroundMark x1="50000" y1="79532" x2="48986" y2="78363"/>
                        <a14:foregroundMark x1="44595" y1="77193" x2="42230" y2="77778"/>
                        <a14:foregroundMark x1="40878" y1="73099" x2="40203" y2="71930"/>
                        <a14:foregroundMark x1="38176" y1="64327" x2="37162" y2="65497"/>
                        <a14:foregroundMark x1="34797" y1="65497" x2="34797" y2="65497"/>
                        <a14:foregroundMark x1="32432" y1="64327" x2="32432" y2="65497"/>
                        <a14:foregroundMark x1="29730" y1="65497" x2="29730" y2="66667"/>
                        <a14:foregroundMark x1="31081" y1="69006" x2="31757" y2="70175"/>
                        <a14:foregroundMark x1="32095" y1="70760" x2="32770" y2="73099"/>
                        <a14:foregroundMark x1="34122" y1="76608" x2="34797" y2="78947"/>
                        <a14:foregroundMark x1="36149" y1="80702" x2="39189" y2="83626"/>
                        <a14:foregroundMark x1="41892" y1="84211" x2="42568" y2="85380"/>
                        <a14:foregroundMark x1="43581" y1="84795" x2="44595" y2="85965"/>
                        <a14:foregroundMark x1="45946" y1="84795" x2="45946" y2="84795"/>
                        <a14:foregroundMark x1="30405" y1="69006" x2="31419" y2="70760"/>
                        <a14:foregroundMark x1="31757" y1="73099" x2="31757" y2="73099"/>
                        <a14:foregroundMark x1="31757" y1="73099" x2="31757" y2="73099"/>
                        <a14:foregroundMark x1="33446" y1="23977" x2="33446" y2="23977"/>
                        <a14:foregroundMark x1="35135" y1="23392" x2="38851" y2="22222"/>
                        <a14:foregroundMark x1="41554" y1="19883" x2="41554" y2="19883"/>
                        <a14:foregroundMark x1="43243" y1="18713" x2="43243" y2="18713"/>
                        <a14:foregroundMark x1="45270" y1="16374" x2="46284" y2="16374"/>
                        <a14:foregroundMark x1="47635" y1="16374" x2="47635" y2="16374"/>
                        <a14:foregroundMark x1="47635" y1="16374" x2="47635" y2="16374"/>
                        <a14:foregroundMark x1="47973" y1="14620" x2="47973" y2="14620"/>
                        <a14:foregroundMark x1="47635" y1="12281" x2="45946" y2="12281"/>
                        <a14:foregroundMark x1="44932" y1="12865" x2="41554" y2="16374"/>
                        <a14:foregroundMark x1="39189" y1="17544" x2="36149" y2="20468"/>
                        <a14:foregroundMark x1="35473" y1="21053" x2="32432" y2="26316"/>
                        <a14:foregroundMark x1="32432" y1="26316" x2="32095" y2="26316"/>
                        <a14:foregroundMark x1="31081" y1="26901" x2="30405" y2="28655"/>
                        <a14:foregroundMark x1="30405" y1="28655" x2="29392" y2="32164"/>
                        <a14:foregroundMark x1="29392" y1="32164" x2="29054" y2="33918"/>
                        <a14:foregroundMark x1="29054" y1="33918" x2="28716" y2="34503"/>
                        <a14:foregroundMark x1="31757" y1="30409" x2="32432" y2="31579"/>
                        <a14:foregroundMark x1="35811" y1="25146" x2="35811" y2="25146"/>
                        <a14:foregroundMark x1="67230" y1="28070" x2="67230" y2="28070"/>
                        <a14:foregroundMark x1="67230" y1="28655" x2="67568" y2="31579"/>
                        <a14:foregroundMark x1="67568" y1="33918" x2="67230" y2="36842"/>
                        <a14:foregroundMark x1="67905" y1="42105" x2="67905" y2="43275"/>
                        <a14:foregroundMark x1="67905" y1="43275" x2="67905" y2="43275"/>
                        <a14:foregroundMark x1="64865" y1="32164" x2="64865" y2="32164"/>
                        <a14:foregroundMark x1="61824" y1="22222" x2="61824" y2="22222"/>
                        <a14:foregroundMark x1="61824" y1="22222" x2="61824" y2="22222"/>
                        <a14:foregroundMark x1="61486" y1="22222" x2="61486" y2="22807"/>
                        <a14:foregroundMark x1="61486" y1="22807" x2="61486" y2="22807"/>
                        <a14:foregroundMark x1="61486" y1="22807" x2="61486" y2="22807"/>
                        <a14:foregroundMark x1="61486" y1="23392" x2="61486" y2="23392"/>
                        <a14:foregroundMark x1="61486" y1="23392" x2="61486" y2="23392"/>
                        <a14:foregroundMark x1="61486" y1="23392" x2="61486" y2="23392"/>
                        <a14:foregroundMark x1="61486" y1="23392" x2="61486" y2="23392"/>
                        <a14:foregroundMark x1="61486" y1="23392" x2="61486" y2="23392"/>
                        <a14:foregroundMark x1="61486" y1="23392" x2="61486" y2="23392"/>
                        <a14:foregroundMark x1="61486" y1="23392" x2="61486" y2="23392"/>
                        <a14:foregroundMark x1="61486" y1="23392" x2="61486" y2="23392"/>
                        <a14:foregroundMark x1="61486" y1="23392" x2="61486" y2="23392"/>
                        <a14:foregroundMark x1="61486" y1="23977" x2="61486" y2="23977"/>
                        <a14:foregroundMark x1="61824" y1="27485" x2="64865" y2="35088"/>
                        <a14:foregroundMark x1="70608" y1="40351" x2="70608" y2="42105"/>
                        <a14:foregroundMark x1="71622" y1="45029" x2="71622" y2="45029"/>
                        <a14:foregroundMark x1="71622" y1="49708" x2="71622" y2="51462"/>
                        <a14:foregroundMark x1="71622" y1="52047" x2="71622" y2="52047"/>
                        <a14:foregroundMark x1="55743" y1="40351" x2="55743" y2="40351"/>
                        <a14:foregroundMark x1="55743" y1="48538" x2="55743" y2="52047"/>
                        <a14:foregroundMark x1="65541" y1="22807" x2="65541" y2="22807"/>
                        <a14:foregroundMark x1="70608" y1="36257" x2="70608" y2="36257"/>
                        <a14:foregroundMark x1="71622" y1="32749" x2="71622" y2="32749"/>
                        <a14:foregroundMark x1="69932" y1="28655" x2="67905" y2="21637"/>
                        <a14:foregroundMark x1="68243" y1="20468" x2="68243" y2="20468"/>
                        <a14:foregroundMark x1="64865" y1="14620" x2="64865" y2="14620"/>
                        <a14:foregroundMark x1="64865" y1="15789" x2="71622" y2="45614"/>
                        <a14:foregroundMark x1="68581" y1="70760" x2="68581" y2="70760"/>
                        <a14:foregroundMark x1="68581" y1="70760" x2="68919" y2="67836"/>
                        <a14:foregroundMark x1="67230" y1="67251" x2="67230" y2="67251"/>
                        <a14:foregroundMark x1="68581" y1="72515" x2="68581" y2="74269"/>
                        <a14:foregroundMark x1="68581" y1="74269" x2="68581" y2="74269"/>
                        <a14:foregroundMark x1="68581" y1="74269" x2="68581" y2="76023"/>
                        <a14:foregroundMark x1="67568" y1="77193" x2="67568" y2="77193"/>
                        <a14:foregroundMark x1="66554" y1="75439" x2="66554" y2="75439"/>
                        <a14:foregroundMark x1="69595" y1="70760" x2="71284" y2="68421"/>
                        <a14:foregroundMark x1="71284" y1="67836" x2="71622" y2="66082"/>
                        <a14:foregroundMark x1="71284" y1="64327" x2="71284" y2="64327"/>
                        <a14:foregroundMark x1="50000" y1="11696" x2="50000" y2="11696"/>
                        <a14:foregroundMark x1="47973" y1="11696" x2="47973" y2="11696"/>
                        <a14:foregroundMark x1="42568" y1="11696" x2="40541" y2="14620"/>
                        <a14:foregroundMark x1="39527" y1="14620" x2="38176" y2="16374"/>
                        <a14:foregroundMark x1="35811" y1="16959" x2="34459" y2="18713"/>
                        <a14:foregroundMark x1="32095" y1="23392" x2="32095" y2="23392"/>
                        <a14:foregroundMark x1="31081" y1="23392" x2="34459" y2="15205"/>
                        <a14:foregroundMark x1="37162" y1="14620" x2="50338" y2="8772"/>
                        <a14:foregroundMark x1="51014" y1="9357" x2="34459" y2="16374"/>
                        <a14:foregroundMark x1="34459" y1="16374" x2="51351" y2="9357"/>
                        <a14:foregroundMark x1="51351" y1="9357" x2="49662" y2="9357"/>
                        <a14:foregroundMark x1="65878" y1="16374" x2="72297" y2="44444"/>
                        <a14:foregroundMark x1="72297" y1="44444" x2="66554" y2="73099"/>
                        <a14:foregroundMark x1="66554" y1="73099" x2="71959" y2="64327"/>
                        <a14:foregroundMark x1="71959" y1="64327" x2="71959" y2="64327"/>
                        <a14:foregroundMark x1="71284" y1="64327" x2="70608" y2="65497"/>
                        <a14:foregroundMark x1="69595" y1="69006" x2="68581" y2="70760"/>
                        <a14:foregroundMark x1="67230" y1="75439" x2="67230" y2="75439"/>
                        <a14:foregroundMark x1="65203" y1="78363" x2="64865" y2="80117"/>
                        <a14:foregroundMark x1="64865" y1="80117" x2="64865" y2="80117"/>
                        <a14:foregroundMark x1="65878" y1="77193" x2="65878" y2="7719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8166" y="1222133"/>
            <a:ext cx="866805" cy="500756"/>
          </a:xfrm>
          <a:prstGeom prst="rect">
            <a:avLst/>
          </a:prstGeom>
        </p:spPr>
      </p:pic>
      <p:pic>
        <p:nvPicPr>
          <p:cNvPr id="7" name="Imagen 6">
            <a:extLst>
              <a:ext uri="{FF2B5EF4-FFF2-40B4-BE49-F238E27FC236}">
                <a16:creationId xmlns:a16="http://schemas.microsoft.com/office/drawing/2014/main" id="{846F23BD-3A6B-4362-97A2-F26D8F56ACE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4963" y="2099763"/>
            <a:ext cx="820541" cy="820541"/>
          </a:xfrm>
          <a:prstGeom prst="rect">
            <a:avLst/>
          </a:prstGeom>
        </p:spPr>
      </p:pic>
      <p:pic>
        <p:nvPicPr>
          <p:cNvPr id="8" name="Imagen 7">
            <a:extLst>
              <a:ext uri="{FF2B5EF4-FFF2-40B4-BE49-F238E27FC236}">
                <a16:creationId xmlns:a16="http://schemas.microsoft.com/office/drawing/2014/main" id="{B5912260-9C80-4056-BDBC-87A90A41BD1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0216" y="2477661"/>
            <a:ext cx="454671" cy="442643"/>
          </a:xfrm>
          <a:prstGeom prst="rect">
            <a:avLst/>
          </a:prstGeom>
        </p:spPr>
      </p:pic>
      <p:grpSp>
        <p:nvGrpSpPr>
          <p:cNvPr id="15" name="Grupo 14">
            <a:extLst>
              <a:ext uri="{FF2B5EF4-FFF2-40B4-BE49-F238E27FC236}">
                <a16:creationId xmlns:a16="http://schemas.microsoft.com/office/drawing/2014/main" id="{EF1B9E56-16C9-4B4E-B663-5707B41B8BE2}"/>
              </a:ext>
            </a:extLst>
          </p:cNvPr>
          <p:cNvGrpSpPr/>
          <p:nvPr/>
        </p:nvGrpSpPr>
        <p:grpSpPr>
          <a:xfrm>
            <a:off x="930240" y="2976059"/>
            <a:ext cx="938916" cy="894304"/>
            <a:chOff x="8842970" y="232113"/>
            <a:chExt cx="2159439" cy="2056836"/>
          </a:xfrm>
        </p:grpSpPr>
        <p:pic>
          <p:nvPicPr>
            <p:cNvPr id="9" name="Imagen 8">
              <a:extLst>
                <a:ext uri="{FF2B5EF4-FFF2-40B4-BE49-F238E27FC236}">
                  <a16:creationId xmlns:a16="http://schemas.microsoft.com/office/drawing/2014/main" id="{FD9AA639-3907-474F-AF58-DB2B93F231B7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duotone>
                <a:prstClr val="black"/>
                <a:srgbClr val="00B0F0">
                  <a:tint val="45000"/>
                  <a:satMod val="40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artisticGlowDiffused/>
                      </a14:imgEffect>
                      <a14:imgEffect>
                        <a14:colorTemperature colorTemp="47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842970" y="232113"/>
              <a:ext cx="2159439" cy="2004553"/>
            </a:xfrm>
            <a:prstGeom prst="rect">
              <a:avLst/>
            </a:prstGeom>
          </p:spPr>
        </p:pic>
        <p:pic>
          <p:nvPicPr>
            <p:cNvPr id="10" name="Imagen 9">
              <a:extLst>
                <a:ext uri="{FF2B5EF4-FFF2-40B4-BE49-F238E27FC236}">
                  <a16:creationId xmlns:a16="http://schemas.microsoft.com/office/drawing/2014/main" id="{56216872-B5B4-4136-9331-1E2366CBA928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BEBA8EAE-BF5A-486C-A8C5-ECC9F3942E4B}">
                  <a14:imgProps xmlns:a14="http://schemas.microsoft.com/office/drawing/2010/main">
                    <a14:imgLayer r:embed="rId10">
                      <a14:imgEffect>
                        <a14:backgroundRemoval t="9778" b="89778" l="7556" r="89778">
                          <a14:foregroundMark x1="9778" y1="44000" x2="9778" y2="44000"/>
                          <a14:foregroundMark x1="15111" y1="42222" x2="13778" y2="41333"/>
                          <a14:foregroundMark x1="12444" y1="41778" x2="11556" y2="43556"/>
                          <a14:foregroundMark x1="11111" y1="44000" x2="11111" y2="44000"/>
                          <a14:foregroundMark x1="8889" y1="45778" x2="8889" y2="45778"/>
                          <a14:foregroundMark x1="8444" y1="47111" x2="8444" y2="47111"/>
                          <a14:foregroundMark x1="7556" y1="48889" x2="7556" y2="48889"/>
                          <a14:foregroundMark x1="7556" y1="49333" x2="7556" y2="49333"/>
                          <a14:foregroundMark x1="7556" y1="49333" x2="7556" y2="50222"/>
                          <a14:foregroundMark x1="7556" y1="51556" x2="7556" y2="52444"/>
                          <a14:foregroundMark x1="7556" y1="52444" x2="8444" y2="53333"/>
                          <a14:foregroundMark x1="10222" y1="56444" x2="10222" y2="56889"/>
                          <a14:foregroundMark x1="10222" y1="55556" x2="10222" y2="56444"/>
                          <a14:foregroundMark x1="32444" y1="50667" x2="32444" y2="50667"/>
                          <a14:foregroundMark x1="39111" y1="48889" x2="39111" y2="48889"/>
                          <a14:foregroundMark x1="45333" y1="48444" x2="45333" y2="48444"/>
                          <a14:foregroundMark x1="57778" y1="48889" x2="57778" y2="48889"/>
                          <a14:foregroundMark x1="67111" y1="50667" x2="67111" y2="50667"/>
                          <a14:foregroundMark x1="73333" y1="52000" x2="73333" y2="52000"/>
                          <a14:foregroundMark x1="88444" y1="52000" x2="88444" y2="52000"/>
                          <a14:foregroundMark x1="87111" y1="61778" x2="87111" y2="61778"/>
                          <a14:foregroundMark x1="68000" y1="62667" x2="68000" y2="62667"/>
                          <a14:foregroundMark x1="57333" y1="62667" x2="57333" y2="62667"/>
                          <a14:foregroundMark x1="66222" y1="63556" x2="66222" y2="63556"/>
                          <a14:foregroundMark x1="65333" y1="61333" x2="65333" y2="61333"/>
                          <a14:foregroundMark x1="68444" y1="62667" x2="68889" y2="63556"/>
                          <a14:foregroundMark x1="80889" y1="62222" x2="80889" y2="62222"/>
                          <a14:foregroundMark x1="72000" y1="63111" x2="72000" y2="63111"/>
                          <a14:foregroundMark x1="85333" y1="51556" x2="85333" y2="51556"/>
                          <a14:backgroundMark x1="9778" y1="57778" x2="9778" y2="57778"/>
                          <a14:backgroundMark x1="9778" y1="56444" x2="9778" y2="56444"/>
                          <a14:backgroundMark x1="68000" y1="51556" x2="68000" y2="51556"/>
                          <a14:backgroundMark x1="30222" y1="52000" x2="30222" y2="52000"/>
                          <a14:backgroundMark x1="39111" y1="49778" x2="39111" y2="49778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989699" y="459693"/>
              <a:ext cx="1829256" cy="1829256"/>
            </a:xfrm>
            <a:prstGeom prst="rect">
              <a:avLst/>
            </a:prstGeom>
          </p:spPr>
        </p:pic>
      </p:grpSp>
      <p:pic>
        <p:nvPicPr>
          <p:cNvPr id="11" name="Imagen 10">
            <a:extLst>
              <a:ext uri="{FF2B5EF4-FFF2-40B4-BE49-F238E27FC236}">
                <a16:creationId xmlns:a16="http://schemas.microsoft.com/office/drawing/2014/main" id="{02968E6F-0505-4D5C-9264-E668BCDFFAEE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9903" b="90291" l="5049" r="97282">
                        <a14:foregroundMark x1="26408" y1="24078" x2="26408" y2="24078"/>
                        <a14:foregroundMark x1="36117" y1="22913" x2="36117" y2="22913"/>
                        <a14:foregroundMark x1="36311" y1="22718" x2="36311" y2="22718"/>
                        <a14:foregroundMark x1="36311" y1="22718" x2="36311" y2="22718"/>
                        <a14:foregroundMark x1="36311" y1="22718" x2="36311" y2="22718"/>
                        <a14:foregroundMark x1="36311" y1="22718" x2="36311" y2="22718"/>
                        <a14:foregroundMark x1="36311" y1="22718" x2="38252" y2="23495"/>
                        <a14:foregroundMark x1="41553" y1="24078" x2="42524" y2="24272"/>
                        <a14:foregroundMark x1="47379" y1="23689" x2="48738" y2="24078"/>
                        <a14:foregroundMark x1="53398" y1="24272" x2="55728" y2="25631"/>
                        <a14:foregroundMark x1="59223" y1="25631" x2="63883" y2="26214"/>
                        <a14:foregroundMark x1="63883" y1="26214" x2="68155" y2="33010"/>
                        <a14:foregroundMark x1="72039" y1="30485" x2="68350" y2="63301"/>
                        <a14:foregroundMark x1="68350" y1="63301" x2="68350" y2="63301"/>
                        <a14:foregroundMark x1="9320" y1="69903" x2="5049" y2="57864"/>
                        <a14:foregroundMark x1="5049" y1="57864" x2="7767" y2="33010"/>
                        <a14:foregroundMark x1="9320" y1="22330" x2="29515" y2="20583"/>
                        <a14:foregroundMark x1="29515" y1="20583" x2="52427" y2="20971"/>
                        <a14:foregroundMark x1="52427" y1="20971" x2="59029" y2="20583"/>
                        <a14:foregroundMark x1="69903" y1="60000" x2="67184" y2="69903"/>
                        <a14:foregroundMark x1="67184" y1="69903" x2="30097" y2="72039"/>
                        <a14:foregroundMark x1="30097" y1="72039" x2="6019" y2="67379"/>
                        <a14:foregroundMark x1="28155" y1="73981" x2="35922" y2="80777"/>
                        <a14:foregroundMark x1="35922" y1="80777" x2="43883" y2="74369"/>
                        <a14:foregroundMark x1="43883" y1="74369" x2="44078" y2="74175"/>
                        <a14:foregroundMark x1="52621" y1="79029" x2="43495" y2="85437"/>
                        <a14:foregroundMark x1="43495" y1="85437" x2="30291" y2="84660"/>
                        <a14:foregroundMark x1="30291" y1="84660" x2="22330" y2="80388"/>
                        <a14:foregroundMark x1="65631" y1="74757" x2="66408" y2="85049"/>
                        <a14:foregroundMark x1="66408" y1="85049" x2="79029" y2="89126"/>
                        <a14:foregroundMark x1="79029" y1="89126" x2="89515" y2="88738"/>
                        <a14:foregroundMark x1="89515" y1="88738" x2="94563" y2="77670"/>
                        <a14:foregroundMark x1="94563" y1="77670" x2="94175" y2="53592"/>
                        <a14:foregroundMark x1="94175" y1="53592" x2="91456" y2="21553"/>
                        <a14:foregroundMark x1="91456" y1="21553" x2="86408" y2="12427"/>
                        <a14:foregroundMark x1="86408" y1="12427" x2="76117" y2="11845"/>
                        <a14:foregroundMark x1="76117" y1="11845" x2="66214" y2="15728"/>
                        <a14:foregroundMark x1="66214" y1="15728" x2="65631" y2="17670"/>
                        <a14:foregroundMark x1="90097" y1="10680" x2="96117" y2="18835"/>
                        <a14:foregroundMark x1="96117" y1="18835" x2="97282" y2="81748"/>
                        <a14:foregroundMark x1="97282" y1="81748" x2="94369" y2="90291"/>
                        <a14:foregroundMark x1="75728" y1="72621" x2="86602" y2="72039"/>
                        <a14:foregroundMark x1="86602" y1="72039" x2="87767" y2="72427"/>
                        <a14:foregroundMark x1="72427" y1="70291" x2="80777" y2="75340"/>
                        <a14:foregroundMark x1="88155" y1="72621" x2="77864" y2="68350"/>
                        <a14:foregroundMark x1="77864" y1="68350" x2="73398" y2="69320"/>
                        <a14:foregroundMark x1="70680" y1="73398" x2="81748" y2="78058"/>
                        <a14:foregroundMark x1="81748" y1="78058" x2="87767" y2="70485"/>
                        <a14:foregroundMark x1="87767" y1="70485" x2="79417" y2="76893"/>
                        <a14:foregroundMark x1="79417" y1="76893" x2="71650" y2="72039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25067" y="3681370"/>
            <a:ext cx="733293" cy="733293"/>
          </a:xfrm>
          <a:prstGeom prst="rect">
            <a:avLst/>
          </a:prstGeom>
        </p:spPr>
      </p:pic>
      <p:pic>
        <p:nvPicPr>
          <p:cNvPr id="12" name="Imagen 11">
            <a:extLst>
              <a:ext uri="{FF2B5EF4-FFF2-40B4-BE49-F238E27FC236}">
                <a16:creationId xmlns:a16="http://schemas.microsoft.com/office/drawing/2014/main" id="{585F798B-FBE2-4C93-9653-9885C7AC53AE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8152" b="91848" l="8466" r="89418">
                        <a14:foregroundMark x1="10582" y1="66848" x2="11111" y2="76087"/>
                        <a14:foregroundMark x1="11640" y1="71739" x2="11640" y2="71739"/>
                        <a14:foregroundMark x1="8466" y1="76087" x2="8995" y2="78804"/>
                        <a14:foregroundMark x1="10053" y1="80435" x2="13757" y2="84783"/>
                        <a14:foregroundMark x1="19577" y1="87500" x2="21164" y2="88587"/>
                        <a14:foregroundMark x1="23280" y1="89130" x2="26455" y2="89130"/>
                        <a14:foregroundMark x1="33862" y1="90761" x2="34921" y2="91304"/>
                        <a14:foregroundMark x1="41799" y1="91848" x2="41799" y2="91848"/>
                        <a14:foregroundMark x1="44444" y1="19022" x2="44444" y2="19022"/>
                        <a14:foregroundMark x1="49206" y1="8152" x2="48677" y2="8152"/>
                        <a14:foregroundMark x1="45503" y1="50543" x2="45503" y2="50543"/>
                        <a14:backgroundMark x1="13757" y1="55978" x2="13757" y2="55978"/>
                        <a14:backgroundMark x1="13757" y1="54348" x2="22222" y2="54891"/>
                        <a14:backgroundMark x1="24868" y1="50543" x2="26455" y2="50543"/>
                        <a14:backgroundMark x1="62434" y1="14674" x2="63492" y2="16848"/>
                        <a14:backgroundMark x1="64021" y1="33152" x2="64021" y2="33152"/>
                        <a14:backgroundMark x1="62963" y1="41848" x2="62963" y2="41848"/>
                        <a14:backgroundMark x1="61905" y1="46739" x2="61905" y2="46739"/>
                        <a14:backgroundMark x1="63492" y1="48370" x2="63492" y2="50000"/>
                        <a14:backgroundMark x1="57672" y1="48913" x2="57672" y2="48913"/>
                        <a14:backgroundMark x1="51323" y1="54891" x2="51323" y2="54891"/>
                        <a14:backgroundMark x1="42857" y1="56522" x2="42857" y2="56522"/>
                        <a14:backgroundMark x1="38624" y1="52717" x2="38624" y2="52717"/>
                        <a14:backgroundMark x1="37566" y1="53804" x2="37566" y2="53804"/>
                        <a14:backgroundMark x1="86772" y1="28261" x2="86772" y2="28261"/>
                        <a14:backgroundMark x1="91005" y1="24457" x2="91005" y2="24457"/>
                        <a14:backgroundMark x1="93122" y1="22826" x2="93122" y2="2282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6970" y="143876"/>
            <a:ext cx="539338" cy="525070"/>
          </a:xfrm>
          <a:prstGeom prst="rect">
            <a:avLst/>
          </a:prstGeom>
        </p:spPr>
      </p:pic>
      <p:pic>
        <p:nvPicPr>
          <p:cNvPr id="13" name="Imagen 12">
            <a:extLst>
              <a:ext uri="{FF2B5EF4-FFF2-40B4-BE49-F238E27FC236}">
                <a16:creationId xmlns:a16="http://schemas.microsoft.com/office/drawing/2014/main" id="{F9019266-6D2E-4A6C-96F4-207CEA852509}"/>
              </a:ext>
            </a:extLst>
          </p:cNvPr>
          <p:cNvPicPr>
            <a:picLocks noChangeAspect="1"/>
          </p:cNvPicPr>
          <p:nvPr/>
        </p:nvPicPr>
        <p:blipFill rotWithShape="1"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515" b="21781"/>
          <a:stretch/>
        </p:blipFill>
        <p:spPr>
          <a:xfrm>
            <a:off x="980661" y="4511804"/>
            <a:ext cx="1157106" cy="76027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4" name="Imagen 13">
            <a:extLst>
              <a:ext uri="{FF2B5EF4-FFF2-40B4-BE49-F238E27FC236}">
                <a16:creationId xmlns:a16="http://schemas.microsoft.com/office/drawing/2014/main" id="{BAEA27ED-EBB6-4EF9-828A-A34986CB17BF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414917" y="5573201"/>
            <a:ext cx="2089880" cy="1135283"/>
          </a:xfrm>
          <a:prstGeom prst="rect">
            <a:avLst/>
          </a:prstGeom>
        </p:spPr>
      </p:pic>
      <p:sp>
        <p:nvSpPr>
          <p:cNvPr id="16" name="CuadroTexto 15">
            <a:extLst>
              <a:ext uri="{FF2B5EF4-FFF2-40B4-BE49-F238E27FC236}">
                <a16:creationId xmlns:a16="http://schemas.microsoft.com/office/drawing/2014/main" id="{D7241F11-79D7-4477-8122-171FAB386000}"/>
              </a:ext>
            </a:extLst>
          </p:cNvPr>
          <p:cNvSpPr txBox="1"/>
          <p:nvPr/>
        </p:nvSpPr>
        <p:spPr>
          <a:xfrm>
            <a:off x="2723894" y="190967"/>
            <a:ext cx="4986379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CL" sz="1100" b="1" dirty="0"/>
              <a:t>Usuario SMA designado</a:t>
            </a:r>
            <a:r>
              <a:rPr lang="es-CL" sz="1100" dirty="0"/>
              <a:t>: Es necesario para la actividad contar con una persona designada para la labor por temas de autenticación del mismo.</a:t>
            </a:r>
          </a:p>
        </p:txBody>
      </p:sp>
      <p:sp>
        <p:nvSpPr>
          <p:cNvPr id="17" name="CuadroTexto 16">
            <a:extLst>
              <a:ext uri="{FF2B5EF4-FFF2-40B4-BE49-F238E27FC236}">
                <a16:creationId xmlns:a16="http://schemas.microsoft.com/office/drawing/2014/main" id="{4DB0C8C3-9659-42EE-889E-4DAEB67E13DC}"/>
              </a:ext>
            </a:extLst>
          </p:cNvPr>
          <p:cNvSpPr txBox="1"/>
          <p:nvPr/>
        </p:nvSpPr>
        <p:spPr>
          <a:xfrm>
            <a:off x="2723895" y="739910"/>
            <a:ext cx="4986379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CL" sz="1100" b="1" dirty="0"/>
              <a:t>Conexión Internet</a:t>
            </a:r>
            <a:r>
              <a:rPr lang="es-CL" sz="1100" dirty="0"/>
              <a:t>: Es necesario para la actividad que el Usuario SMA cuente con una conexión a Internet.</a:t>
            </a:r>
          </a:p>
        </p:txBody>
      </p:sp>
      <p:sp>
        <p:nvSpPr>
          <p:cNvPr id="18" name="CuadroTexto 17">
            <a:extLst>
              <a:ext uri="{FF2B5EF4-FFF2-40B4-BE49-F238E27FC236}">
                <a16:creationId xmlns:a16="http://schemas.microsoft.com/office/drawing/2014/main" id="{7114C091-AB80-4648-BF2D-59D84EFEE92C}"/>
              </a:ext>
            </a:extLst>
          </p:cNvPr>
          <p:cNvSpPr txBox="1"/>
          <p:nvPr/>
        </p:nvSpPr>
        <p:spPr>
          <a:xfrm>
            <a:off x="2728764" y="1309273"/>
            <a:ext cx="4986379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CL" sz="1050" b="1" dirty="0"/>
              <a:t>Cisco </a:t>
            </a:r>
            <a:r>
              <a:rPr lang="es-CL" sz="1050" b="1" dirty="0" err="1"/>
              <a:t>AnyConnect</a:t>
            </a:r>
            <a:r>
              <a:rPr lang="es-CL" sz="1050" dirty="0"/>
              <a:t>: Es necesario para la actividad que el Usuario SMA cuente con la herramienta en su versión 4.6 o superior para la correcta conexión a VPN. </a:t>
            </a:r>
          </a:p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es-CL" sz="1050" i="1" dirty="0"/>
              <a:t>Se entregará manual de conexión con credenciales y pasos de instalación y conexión.</a:t>
            </a:r>
          </a:p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es-CL" sz="1050" i="1" dirty="0"/>
              <a:t>Es necesario contar con nombre completo, empresa y Rut para poder crear una cuenta VPN, estas no pueden ser multiusuario o con nombres estándar (ejemplo usuario.1)</a:t>
            </a:r>
            <a:endParaRPr lang="es-CL" sz="1050" dirty="0"/>
          </a:p>
        </p:txBody>
      </p:sp>
      <p:sp>
        <p:nvSpPr>
          <p:cNvPr id="21" name="CuadroTexto 20">
            <a:extLst>
              <a:ext uri="{FF2B5EF4-FFF2-40B4-BE49-F238E27FC236}">
                <a16:creationId xmlns:a16="http://schemas.microsoft.com/office/drawing/2014/main" id="{47DF9639-E0C3-4662-9410-6FE62D78CCC3}"/>
              </a:ext>
            </a:extLst>
          </p:cNvPr>
          <p:cNvSpPr txBox="1"/>
          <p:nvPr/>
        </p:nvSpPr>
        <p:spPr>
          <a:xfrm>
            <a:off x="2728764" y="2492051"/>
            <a:ext cx="4986379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CL" sz="1100" b="1" dirty="0"/>
              <a:t>Autenticación de Usuario</a:t>
            </a:r>
            <a:r>
              <a:rPr lang="es-CL" sz="1100" dirty="0"/>
              <a:t>: Proceso interno en el cual se comparan las credenciales entregadas y las contraseñas ingresadas</a:t>
            </a:r>
            <a:r>
              <a:rPr lang="es-CL" sz="1100" i="1" dirty="0"/>
              <a:t>.</a:t>
            </a:r>
            <a:endParaRPr lang="es-CL" sz="1100" dirty="0"/>
          </a:p>
        </p:txBody>
      </p:sp>
      <p:sp>
        <p:nvSpPr>
          <p:cNvPr id="22" name="CuadroTexto 21">
            <a:extLst>
              <a:ext uri="{FF2B5EF4-FFF2-40B4-BE49-F238E27FC236}">
                <a16:creationId xmlns:a16="http://schemas.microsoft.com/office/drawing/2014/main" id="{0A295B4E-B145-4F6D-98B5-08AE333C1616}"/>
              </a:ext>
            </a:extLst>
          </p:cNvPr>
          <p:cNvSpPr txBox="1"/>
          <p:nvPr/>
        </p:nvSpPr>
        <p:spPr>
          <a:xfrm>
            <a:off x="2728766" y="3108958"/>
            <a:ext cx="4986379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CL" sz="1100" b="1" dirty="0"/>
              <a:t>Red corporativa GENER</a:t>
            </a:r>
            <a:r>
              <a:rPr lang="es-CL" sz="1100" dirty="0"/>
              <a:t>: acceso a red interna </a:t>
            </a:r>
            <a:r>
              <a:rPr lang="es-CL" sz="1100" dirty="0" err="1"/>
              <a:t>Gener</a:t>
            </a:r>
            <a:r>
              <a:rPr lang="es-CL" sz="1100" dirty="0"/>
              <a:t>, mediante esta conexión podremos acceder a equipos o servicios web dedicados.</a:t>
            </a:r>
          </a:p>
        </p:txBody>
      </p:sp>
      <p:sp>
        <p:nvSpPr>
          <p:cNvPr id="23" name="CuadroTexto 22">
            <a:extLst>
              <a:ext uri="{FF2B5EF4-FFF2-40B4-BE49-F238E27FC236}">
                <a16:creationId xmlns:a16="http://schemas.microsoft.com/office/drawing/2014/main" id="{274F30A2-D5E6-4141-B5FD-340D147988D3}"/>
              </a:ext>
            </a:extLst>
          </p:cNvPr>
          <p:cNvSpPr txBox="1"/>
          <p:nvPr/>
        </p:nvSpPr>
        <p:spPr>
          <a:xfrm>
            <a:off x="2728765" y="3620982"/>
            <a:ext cx="498637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CL" sz="1100" b="1" dirty="0"/>
              <a:t>Equipo Pivote</a:t>
            </a:r>
            <a:r>
              <a:rPr lang="es-CL" sz="1100" dirty="0"/>
              <a:t>: Equipo con el cual podremos acceder a los servicios de red, para esta conexión necesitamos una  credencial la cual será entregada por personal TI a cargo. Se accede a él mediante la herramienta de </a:t>
            </a:r>
            <a:r>
              <a:rPr lang="es-CL" sz="1100" b="1" dirty="0"/>
              <a:t>Control Remoto </a:t>
            </a:r>
            <a:r>
              <a:rPr lang="es-CL" sz="1100" dirty="0"/>
              <a:t>alojado en cualquier sistema operativo.</a:t>
            </a: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4352C7CB-0FE6-444D-9F68-7B389C4ECEF4}"/>
              </a:ext>
            </a:extLst>
          </p:cNvPr>
          <p:cNvSpPr txBox="1"/>
          <p:nvPr/>
        </p:nvSpPr>
        <p:spPr>
          <a:xfrm>
            <a:off x="2723893" y="4656232"/>
            <a:ext cx="4986379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CL" sz="1100" b="1" dirty="0"/>
              <a:t>Navegadores</a:t>
            </a:r>
            <a:r>
              <a:rPr lang="es-CL" sz="1100" dirty="0"/>
              <a:t>: Software de acceso a navegación de Internet, varían según plataforma (Windows, iOS)</a:t>
            </a:r>
          </a:p>
        </p:txBody>
      </p:sp>
      <p:sp>
        <p:nvSpPr>
          <p:cNvPr id="25" name="CuadroTexto 24">
            <a:extLst>
              <a:ext uri="{FF2B5EF4-FFF2-40B4-BE49-F238E27FC236}">
                <a16:creationId xmlns:a16="http://schemas.microsoft.com/office/drawing/2014/main" id="{C4A39085-EF4E-4D9F-A7F6-0C3CC59EDA7C}"/>
              </a:ext>
            </a:extLst>
          </p:cNvPr>
          <p:cNvSpPr txBox="1"/>
          <p:nvPr/>
        </p:nvSpPr>
        <p:spPr>
          <a:xfrm>
            <a:off x="2723894" y="5426785"/>
            <a:ext cx="4986379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CL" sz="1100" b="1" dirty="0"/>
              <a:t>CEMS</a:t>
            </a:r>
            <a:r>
              <a:rPr lang="es-CL" sz="1100" dirty="0"/>
              <a:t>: </a:t>
            </a:r>
            <a:r>
              <a:rPr lang="es-ES" sz="1100" dirty="0"/>
              <a:t>Sistema de monitoreo emisiones continuos. Acceso a plataforma mediante dirección IP. Se entregará manual de acceso con dirección de IP y credenciales para dicho portal.</a:t>
            </a:r>
            <a:endParaRPr lang="es-CL" sz="1100" dirty="0"/>
          </a:p>
        </p:txBody>
      </p:sp>
      <p:sp>
        <p:nvSpPr>
          <p:cNvPr id="26" name="Rectángulo 25">
            <a:extLst>
              <a:ext uri="{FF2B5EF4-FFF2-40B4-BE49-F238E27FC236}">
                <a16:creationId xmlns:a16="http://schemas.microsoft.com/office/drawing/2014/main" id="{CE9CDEF5-1679-4750-B507-CD461F6331C5}"/>
              </a:ext>
            </a:extLst>
          </p:cNvPr>
          <p:cNvSpPr/>
          <p:nvPr/>
        </p:nvSpPr>
        <p:spPr>
          <a:xfrm>
            <a:off x="8533483" y="5266896"/>
            <a:ext cx="3042844" cy="78483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es-ES" sz="900" dirty="0">
                <a:solidFill>
                  <a:srgbClr val="222222"/>
                </a:solidFill>
                <a:latin typeface="arial" panose="020B0604020202020204" pitchFamily="34" charset="0"/>
              </a:rPr>
              <a:t>La autenticación de múltiples factores es un método de control de acceso informático en el que a un usuario se le concede acceso al sistema solo después de que presente dos o más pruebas diferentes de que es quien dice ser.</a:t>
            </a:r>
            <a:endParaRPr lang="es-CL" sz="900" dirty="0"/>
          </a:p>
        </p:txBody>
      </p:sp>
      <p:sp>
        <p:nvSpPr>
          <p:cNvPr id="27" name="Rectángulo 26">
            <a:extLst>
              <a:ext uri="{FF2B5EF4-FFF2-40B4-BE49-F238E27FC236}">
                <a16:creationId xmlns:a16="http://schemas.microsoft.com/office/drawing/2014/main" id="{83A475D8-194C-49DE-A08C-23F28BFA776A}"/>
              </a:ext>
            </a:extLst>
          </p:cNvPr>
          <p:cNvSpPr/>
          <p:nvPr/>
        </p:nvSpPr>
        <p:spPr>
          <a:xfrm>
            <a:off x="2638147" y="6300172"/>
            <a:ext cx="6096000" cy="53860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spcAft>
                <a:spcPts val="0"/>
              </a:spcAft>
            </a:pPr>
            <a:r>
              <a:rPr lang="es-CL" sz="1100" dirty="0">
                <a:latin typeface="Calibri" panose="020F0502020204030204" pitchFamily="34" charset="0"/>
                <a:ea typeface="Calibri" panose="020F0502020204030204" pitchFamily="34" charset="0"/>
              </a:rPr>
              <a:t>    Para el punto 2.7 contamos con una MPLS L3 y con capacidad de 100mbps</a:t>
            </a:r>
          </a:p>
          <a:p>
            <a:pPr>
              <a:spcAft>
                <a:spcPts val="0"/>
              </a:spcAft>
            </a:pPr>
            <a:r>
              <a:rPr lang="es-CL" dirty="0">
                <a:latin typeface="Calibri" panose="020F0502020204030204" pitchFamily="34" charset="0"/>
                <a:ea typeface="Calibri" panose="020F0502020204030204" pitchFamily="34" charset="0"/>
              </a:rPr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223670609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228</TotalTime>
  <Words>341</Words>
  <Application>Microsoft Office PowerPoint</Application>
  <PresentationFormat>Panorámica</PresentationFormat>
  <Paragraphs>31</Paragraphs>
  <Slides>2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2</vt:i4>
      </vt:variant>
    </vt:vector>
  </HeadingPairs>
  <TitlesOfParts>
    <vt:vector size="7" baseType="lpstr">
      <vt:lpstr>Arial</vt:lpstr>
      <vt:lpstr>Arial</vt:lpstr>
      <vt:lpstr>Calibri</vt:lpstr>
      <vt:lpstr>Calibri Light</vt:lpstr>
      <vt:lpstr>Tema de Office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Judran Castillo Bolados</dc:creator>
  <cp:lastModifiedBy>Raul Ossandon</cp:lastModifiedBy>
  <cp:revision>15</cp:revision>
  <dcterms:created xsi:type="dcterms:W3CDTF">2018-09-04T20:59:14Z</dcterms:created>
  <dcterms:modified xsi:type="dcterms:W3CDTF">2018-09-10T15:41:01Z</dcterms:modified>
</cp:coreProperties>
</file>