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56" r:id="rId5"/>
    <p:sldId id="262" r:id="rId6"/>
    <p:sldId id="263" r:id="rId7"/>
    <p:sldId id="264" r:id="rId8"/>
    <p:sldId id="257" r:id="rId9"/>
    <p:sldId id="258" r:id="rId10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11"/>
  </p:normalViewPr>
  <p:slideViewPr>
    <p:cSldViewPr>
      <p:cViewPr varScale="1">
        <p:scale>
          <a:sx n="109" d="100"/>
          <a:sy n="109" d="100"/>
        </p:scale>
        <p:origin x="1720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4A0C-93E6-40AF-A452-D15B018FEFDB}" type="datetimeFigureOut">
              <a:rPr lang="es-CL" smtClean="0"/>
              <a:pPr/>
              <a:t>12-03-21</a:t>
            </a:fld>
            <a:endParaRPr lang="es-CL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E62C-2587-4B66-A43A-F606E0CACE89}" type="slidenum">
              <a:rPr lang="es-CL" smtClean="0"/>
              <a:pPr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4A0C-93E6-40AF-A452-D15B018FEFDB}" type="datetimeFigureOut">
              <a:rPr lang="es-CL" smtClean="0"/>
              <a:pPr/>
              <a:t>12-03-21</a:t>
            </a:fld>
            <a:endParaRPr lang="es-CL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E62C-2587-4B66-A43A-F606E0CACE89}" type="slidenum">
              <a:rPr lang="es-CL" smtClean="0"/>
              <a:pPr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4A0C-93E6-40AF-A452-D15B018FEFDB}" type="datetimeFigureOut">
              <a:rPr lang="es-CL" smtClean="0"/>
              <a:pPr/>
              <a:t>12-03-21</a:t>
            </a:fld>
            <a:endParaRPr lang="es-CL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E62C-2587-4B66-A43A-F606E0CACE89}" type="slidenum">
              <a:rPr lang="es-CL" smtClean="0"/>
              <a:pPr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4A0C-93E6-40AF-A452-D15B018FEFDB}" type="datetimeFigureOut">
              <a:rPr lang="es-CL" smtClean="0"/>
              <a:pPr/>
              <a:t>12-03-21</a:t>
            </a:fld>
            <a:endParaRPr lang="es-CL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E62C-2587-4B66-A43A-F606E0CACE89}" type="slidenum">
              <a:rPr lang="es-CL" smtClean="0"/>
              <a:pPr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4A0C-93E6-40AF-A452-D15B018FEFDB}" type="datetimeFigureOut">
              <a:rPr lang="es-CL" smtClean="0"/>
              <a:pPr/>
              <a:t>12-03-21</a:t>
            </a:fld>
            <a:endParaRPr lang="es-CL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E62C-2587-4B66-A43A-F606E0CACE89}" type="slidenum">
              <a:rPr lang="es-CL" smtClean="0"/>
              <a:pPr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4A0C-93E6-40AF-A452-D15B018FEFDB}" type="datetimeFigureOut">
              <a:rPr lang="es-CL" smtClean="0"/>
              <a:pPr/>
              <a:t>12-03-21</a:t>
            </a:fld>
            <a:endParaRPr lang="es-CL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E62C-2587-4B66-A43A-F606E0CACE89}" type="slidenum">
              <a:rPr lang="es-CL" smtClean="0"/>
              <a:pPr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4A0C-93E6-40AF-A452-D15B018FEFDB}" type="datetimeFigureOut">
              <a:rPr lang="es-CL" smtClean="0"/>
              <a:pPr/>
              <a:t>12-03-21</a:t>
            </a:fld>
            <a:endParaRPr lang="es-CL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E62C-2587-4B66-A43A-F606E0CACE89}" type="slidenum">
              <a:rPr lang="es-CL" smtClean="0"/>
              <a:pPr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4A0C-93E6-40AF-A452-D15B018FEFDB}" type="datetimeFigureOut">
              <a:rPr lang="es-CL" smtClean="0"/>
              <a:pPr/>
              <a:t>12-03-21</a:t>
            </a:fld>
            <a:endParaRPr lang="es-C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E62C-2587-4B66-A43A-F606E0CACE89}" type="slidenum">
              <a:rPr lang="es-CL" smtClean="0"/>
              <a:pPr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4A0C-93E6-40AF-A452-D15B018FEFDB}" type="datetimeFigureOut">
              <a:rPr lang="es-CL" smtClean="0"/>
              <a:pPr/>
              <a:t>12-03-21</a:t>
            </a:fld>
            <a:endParaRPr lang="es-CL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E62C-2587-4B66-A43A-F606E0CACE89}" type="slidenum">
              <a:rPr lang="es-CL" smtClean="0"/>
              <a:pPr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4A0C-93E6-40AF-A452-D15B018FEFDB}" type="datetimeFigureOut">
              <a:rPr lang="es-CL" smtClean="0"/>
              <a:pPr/>
              <a:t>12-03-21</a:t>
            </a:fld>
            <a:endParaRPr lang="es-CL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E62C-2587-4B66-A43A-F606E0CACE89}" type="slidenum">
              <a:rPr lang="es-CL" smtClean="0"/>
              <a:pPr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B4A0C-93E6-40AF-A452-D15B018FEFDB}" type="datetimeFigureOut">
              <a:rPr lang="es-CL" smtClean="0"/>
              <a:pPr/>
              <a:t>12-03-21</a:t>
            </a:fld>
            <a:endParaRPr lang="es-CL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E62C-2587-4B66-A43A-F606E0CACE89}" type="slidenum">
              <a:rPr lang="es-CL" smtClean="0"/>
              <a:pPr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EB4A0C-93E6-40AF-A452-D15B018FEFDB}" type="datetimeFigureOut">
              <a:rPr lang="es-CL" smtClean="0"/>
              <a:pPr/>
              <a:t>12-03-21</a:t>
            </a:fld>
            <a:endParaRPr lang="es-CL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73E62C-2587-4B66-A43A-F606E0CACE89}" type="slidenum">
              <a:rPr lang="es-CL" smtClean="0"/>
              <a:pPr/>
              <a:t>‹Nº›</a:t>
            </a:fld>
            <a:endParaRPr lang="es-C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285984" y="271462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CL" sz="3200" dirty="0"/>
              <a:t>Memoria Explicativa</a:t>
            </a:r>
          </a:p>
          <a:p>
            <a:pPr algn="ctr"/>
            <a:r>
              <a:rPr lang="es-CL" sz="3200" u="sng" dirty="0"/>
              <a:t>Ref.</a:t>
            </a:r>
            <a:r>
              <a:rPr lang="es-CL" sz="3200" dirty="0"/>
              <a:t> Juan Pablo II 9600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u="sng" dirty="0"/>
              <a:t>Contexto: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s-CL" dirty="0"/>
              <a:t>    </a:t>
            </a:r>
            <a:r>
              <a:rPr lang="es-CL" sz="2800" dirty="0"/>
              <a:t>Estos terrenos han sido durante años usados por los vecinos de la comuna para la práctica de deportes y actividades al aire libre, sin tener control alguno de los que entran o salen de estos terrenos privados, provocando cortes de alambrados y consigo la fuga de animales  a las calles,  además de las basuras que van dejando. </a:t>
            </a:r>
          </a:p>
          <a:p>
            <a:pPr>
              <a:buNone/>
            </a:pPr>
            <a:r>
              <a:rPr lang="es-CL" sz="2800" dirty="0"/>
              <a:t>    Hoy los propietarios  de Juan Pablo II 9600, entregan en arriendo  a Full Wheels ltda, la  responsabilidad de controlar el acceso al campo y mantener el orden y limpieza de este,  para lo cual se cobra una entrada a las personas que quieran practicar deportes al aire  libre y  paseos por los caminos y senderos ya existentes.</a:t>
            </a:r>
            <a:endParaRPr lang="es-CL" dirty="0"/>
          </a:p>
          <a:p>
            <a:endParaRPr lang="es-CL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Detalles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s-CL" u="sng" dirty="0"/>
              <a:t>Horarios:</a:t>
            </a:r>
            <a:r>
              <a:rPr lang="es-CL" dirty="0"/>
              <a:t> </a:t>
            </a:r>
            <a:r>
              <a:rPr lang="es-CL" sz="3100" dirty="0"/>
              <a:t>Lunes a Domingo de 8:30 a 19:30</a:t>
            </a:r>
          </a:p>
          <a:p>
            <a:pPr>
              <a:buNone/>
            </a:pPr>
            <a:endParaRPr lang="es-CL" dirty="0"/>
          </a:p>
          <a:p>
            <a:pPr>
              <a:buNone/>
            </a:pPr>
            <a:r>
              <a:rPr lang="es-CL" u="sng" dirty="0"/>
              <a:t>Cantidad de personas:</a:t>
            </a:r>
            <a:r>
              <a:rPr lang="es-CL" dirty="0"/>
              <a:t> </a:t>
            </a:r>
          </a:p>
          <a:p>
            <a:pPr>
              <a:buNone/>
            </a:pPr>
            <a:r>
              <a:rPr lang="es-CL" sz="3100" dirty="0"/>
              <a:t>- Lunes a Viernes un promedio diario de 10 a 15 deportistas. </a:t>
            </a:r>
          </a:p>
          <a:p>
            <a:pPr>
              <a:buFontTx/>
              <a:buChar char="-"/>
            </a:pPr>
            <a:r>
              <a:rPr lang="es-CL" sz="3100" dirty="0"/>
              <a:t>Sábados y Domingos un promedio diario de 60 a 80 deportistas</a:t>
            </a:r>
          </a:p>
          <a:p>
            <a:pPr>
              <a:buNone/>
            </a:pPr>
            <a:endParaRPr lang="es-CL" sz="3100" dirty="0"/>
          </a:p>
          <a:p>
            <a:pPr>
              <a:buNone/>
            </a:pPr>
            <a:r>
              <a:rPr lang="es-CL" u="sng" dirty="0"/>
              <a:t>Elementos en el lugar:  </a:t>
            </a:r>
            <a:endParaRPr lang="es-CL" dirty="0"/>
          </a:p>
          <a:p>
            <a:pPr>
              <a:buNone/>
            </a:pPr>
            <a:r>
              <a:rPr lang="es-CL" sz="3100" dirty="0"/>
              <a:t>-  Caseta de guardia en el acceso (2x1mts)</a:t>
            </a:r>
          </a:p>
          <a:p>
            <a:pPr>
              <a:buNone/>
            </a:pPr>
            <a:r>
              <a:rPr lang="es-CL" sz="3100" dirty="0"/>
              <a:t>-  5 pagodas de sombra para descanso </a:t>
            </a:r>
          </a:p>
          <a:p>
            <a:pPr>
              <a:buNone/>
            </a:pPr>
            <a:r>
              <a:rPr lang="es-CL" sz="3100" dirty="0"/>
              <a:t>-  baños químico </a:t>
            </a:r>
          </a:p>
          <a:p>
            <a:pPr marL="0" indent="0">
              <a:buNone/>
            </a:pPr>
            <a:r>
              <a:rPr lang="es-CL" sz="3100"/>
              <a:t>- Explanada </a:t>
            </a:r>
            <a:r>
              <a:rPr lang="es-CL" sz="3100" dirty="0"/>
              <a:t>destinada para estacionamiento </a:t>
            </a:r>
          </a:p>
          <a:p>
            <a:pPr>
              <a:buNone/>
            </a:pPr>
            <a:endParaRPr lang="es-CL" sz="3100" dirty="0"/>
          </a:p>
          <a:p>
            <a:pPr>
              <a:buNone/>
            </a:pPr>
            <a:r>
              <a:rPr lang="es-CL" u="sng" dirty="0"/>
              <a:t>Importante:</a:t>
            </a:r>
            <a:r>
              <a:rPr lang="es-CL" dirty="0"/>
              <a:t>   </a:t>
            </a:r>
            <a:r>
              <a:rPr lang="es-CL" sz="3100" dirty="0"/>
              <a:t>no existen construcciones.</a:t>
            </a:r>
            <a:endParaRPr lang="es-CL" dirty="0"/>
          </a:p>
          <a:p>
            <a:endParaRPr lang="es-CL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plano Juan Pablo I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679" y="0"/>
            <a:ext cx="9020641" cy="6858000"/>
          </a:xfrm>
          <a:prstGeom prst="rect">
            <a:avLst/>
          </a:prstGeom>
        </p:spPr>
      </p:pic>
      <p:sp>
        <p:nvSpPr>
          <p:cNvPr id="6" name="5 Forma libre"/>
          <p:cNvSpPr/>
          <p:nvPr/>
        </p:nvSpPr>
        <p:spPr>
          <a:xfrm>
            <a:off x="2984740" y="1923691"/>
            <a:ext cx="2449902" cy="1276709"/>
          </a:xfrm>
          <a:custGeom>
            <a:avLst/>
            <a:gdLst>
              <a:gd name="connsiteX0" fmla="*/ 198407 w 2449902"/>
              <a:gd name="connsiteY0" fmla="*/ 871267 h 1276709"/>
              <a:gd name="connsiteX1" fmla="*/ 172528 w 2449902"/>
              <a:gd name="connsiteY1" fmla="*/ 776377 h 1276709"/>
              <a:gd name="connsiteX2" fmla="*/ 155275 w 2449902"/>
              <a:gd name="connsiteY2" fmla="*/ 741871 h 1276709"/>
              <a:gd name="connsiteX3" fmla="*/ 103517 w 2449902"/>
              <a:gd name="connsiteY3" fmla="*/ 690113 h 1276709"/>
              <a:gd name="connsiteX4" fmla="*/ 86264 w 2449902"/>
              <a:gd name="connsiteY4" fmla="*/ 664234 h 1276709"/>
              <a:gd name="connsiteX5" fmla="*/ 69011 w 2449902"/>
              <a:gd name="connsiteY5" fmla="*/ 629728 h 1276709"/>
              <a:gd name="connsiteX6" fmla="*/ 43132 w 2449902"/>
              <a:gd name="connsiteY6" fmla="*/ 603849 h 1276709"/>
              <a:gd name="connsiteX7" fmla="*/ 34505 w 2449902"/>
              <a:gd name="connsiteY7" fmla="*/ 577969 h 1276709"/>
              <a:gd name="connsiteX8" fmla="*/ 17252 w 2449902"/>
              <a:gd name="connsiteY8" fmla="*/ 552090 h 1276709"/>
              <a:gd name="connsiteX9" fmla="*/ 0 w 2449902"/>
              <a:gd name="connsiteY9" fmla="*/ 500332 h 1276709"/>
              <a:gd name="connsiteX10" fmla="*/ 8626 w 2449902"/>
              <a:gd name="connsiteY10" fmla="*/ 422694 h 1276709"/>
              <a:gd name="connsiteX11" fmla="*/ 34505 w 2449902"/>
              <a:gd name="connsiteY11" fmla="*/ 396815 h 1276709"/>
              <a:gd name="connsiteX12" fmla="*/ 94890 w 2449902"/>
              <a:gd name="connsiteY12" fmla="*/ 379562 h 1276709"/>
              <a:gd name="connsiteX13" fmla="*/ 172528 w 2449902"/>
              <a:gd name="connsiteY13" fmla="*/ 353683 h 1276709"/>
              <a:gd name="connsiteX14" fmla="*/ 241539 w 2449902"/>
              <a:gd name="connsiteY14" fmla="*/ 336430 h 1276709"/>
              <a:gd name="connsiteX15" fmla="*/ 388188 w 2449902"/>
              <a:gd name="connsiteY15" fmla="*/ 345056 h 1276709"/>
              <a:gd name="connsiteX16" fmla="*/ 439947 w 2449902"/>
              <a:gd name="connsiteY16" fmla="*/ 396815 h 1276709"/>
              <a:gd name="connsiteX17" fmla="*/ 465826 w 2449902"/>
              <a:gd name="connsiteY17" fmla="*/ 414067 h 1276709"/>
              <a:gd name="connsiteX18" fmla="*/ 491705 w 2449902"/>
              <a:gd name="connsiteY18" fmla="*/ 439947 h 1276709"/>
              <a:gd name="connsiteX19" fmla="*/ 517585 w 2449902"/>
              <a:gd name="connsiteY19" fmla="*/ 448573 h 1276709"/>
              <a:gd name="connsiteX20" fmla="*/ 646981 w 2449902"/>
              <a:gd name="connsiteY20" fmla="*/ 439947 h 1276709"/>
              <a:gd name="connsiteX21" fmla="*/ 681486 w 2449902"/>
              <a:gd name="connsiteY21" fmla="*/ 422694 h 1276709"/>
              <a:gd name="connsiteX22" fmla="*/ 707366 w 2449902"/>
              <a:gd name="connsiteY22" fmla="*/ 414067 h 1276709"/>
              <a:gd name="connsiteX23" fmla="*/ 741871 w 2449902"/>
              <a:gd name="connsiteY23" fmla="*/ 362309 h 1276709"/>
              <a:gd name="connsiteX24" fmla="*/ 759124 w 2449902"/>
              <a:gd name="connsiteY24" fmla="*/ 310551 h 1276709"/>
              <a:gd name="connsiteX25" fmla="*/ 750498 w 2449902"/>
              <a:gd name="connsiteY25" fmla="*/ 232913 h 1276709"/>
              <a:gd name="connsiteX26" fmla="*/ 750498 w 2449902"/>
              <a:gd name="connsiteY26" fmla="*/ 69011 h 1276709"/>
              <a:gd name="connsiteX27" fmla="*/ 802256 w 2449902"/>
              <a:gd name="connsiteY27" fmla="*/ 17252 h 1276709"/>
              <a:gd name="connsiteX28" fmla="*/ 854015 w 2449902"/>
              <a:gd name="connsiteY28" fmla="*/ 0 h 1276709"/>
              <a:gd name="connsiteX29" fmla="*/ 957532 w 2449902"/>
              <a:gd name="connsiteY29" fmla="*/ 8626 h 1276709"/>
              <a:gd name="connsiteX30" fmla="*/ 992037 w 2449902"/>
              <a:gd name="connsiteY30" fmla="*/ 17252 h 1276709"/>
              <a:gd name="connsiteX31" fmla="*/ 1043796 w 2449902"/>
              <a:gd name="connsiteY31" fmla="*/ 25879 h 1276709"/>
              <a:gd name="connsiteX32" fmla="*/ 1069675 w 2449902"/>
              <a:gd name="connsiteY32" fmla="*/ 34505 h 1276709"/>
              <a:gd name="connsiteX33" fmla="*/ 1130060 w 2449902"/>
              <a:gd name="connsiteY33" fmla="*/ 43132 h 1276709"/>
              <a:gd name="connsiteX34" fmla="*/ 1337094 w 2449902"/>
              <a:gd name="connsiteY34" fmla="*/ 69011 h 1276709"/>
              <a:gd name="connsiteX35" fmla="*/ 1414732 w 2449902"/>
              <a:gd name="connsiteY35" fmla="*/ 77637 h 1276709"/>
              <a:gd name="connsiteX36" fmla="*/ 1552754 w 2449902"/>
              <a:gd name="connsiteY36" fmla="*/ 94890 h 1276709"/>
              <a:gd name="connsiteX37" fmla="*/ 1604513 w 2449902"/>
              <a:gd name="connsiteY37" fmla="*/ 112143 h 1276709"/>
              <a:gd name="connsiteX38" fmla="*/ 1630392 w 2449902"/>
              <a:gd name="connsiteY38" fmla="*/ 120769 h 1276709"/>
              <a:gd name="connsiteX39" fmla="*/ 1725283 w 2449902"/>
              <a:gd name="connsiteY39" fmla="*/ 138022 h 1276709"/>
              <a:gd name="connsiteX40" fmla="*/ 1777041 w 2449902"/>
              <a:gd name="connsiteY40" fmla="*/ 155275 h 1276709"/>
              <a:gd name="connsiteX41" fmla="*/ 1828800 w 2449902"/>
              <a:gd name="connsiteY41" fmla="*/ 189781 h 1276709"/>
              <a:gd name="connsiteX42" fmla="*/ 1846052 w 2449902"/>
              <a:gd name="connsiteY42" fmla="*/ 215660 h 1276709"/>
              <a:gd name="connsiteX43" fmla="*/ 1871932 w 2449902"/>
              <a:gd name="connsiteY43" fmla="*/ 241539 h 1276709"/>
              <a:gd name="connsiteX44" fmla="*/ 1880558 w 2449902"/>
              <a:gd name="connsiteY44" fmla="*/ 267418 h 1276709"/>
              <a:gd name="connsiteX45" fmla="*/ 1897811 w 2449902"/>
              <a:gd name="connsiteY45" fmla="*/ 353683 h 1276709"/>
              <a:gd name="connsiteX46" fmla="*/ 1915064 w 2449902"/>
              <a:gd name="connsiteY46" fmla="*/ 414067 h 1276709"/>
              <a:gd name="connsiteX47" fmla="*/ 1940943 w 2449902"/>
              <a:gd name="connsiteY47" fmla="*/ 552090 h 1276709"/>
              <a:gd name="connsiteX48" fmla="*/ 1966822 w 2449902"/>
              <a:gd name="connsiteY48" fmla="*/ 560717 h 1276709"/>
              <a:gd name="connsiteX49" fmla="*/ 1984075 w 2449902"/>
              <a:gd name="connsiteY49" fmla="*/ 586596 h 1276709"/>
              <a:gd name="connsiteX50" fmla="*/ 2035834 w 2449902"/>
              <a:gd name="connsiteY50" fmla="*/ 603849 h 1276709"/>
              <a:gd name="connsiteX51" fmla="*/ 2139351 w 2449902"/>
              <a:gd name="connsiteY51" fmla="*/ 638354 h 1276709"/>
              <a:gd name="connsiteX52" fmla="*/ 2191109 w 2449902"/>
              <a:gd name="connsiteY52" fmla="*/ 664234 h 1276709"/>
              <a:gd name="connsiteX53" fmla="*/ 2242868 w 2449902"/>
              <a:gd name="connsiteY53" fmla="*/ 681486 h 1276709"/>
              <a:gd name="connsiteX54" fmla="*/ 2268747 w 2449902"/>
              <a:gd name="connsiteY54" fmla="*/ 698739 h 1276709"/>
              <a:gd name="connsiteX55" fmla="*/ 2320505 w 2449902"/>
              <a:gd name="connsiteY55" fmla="*/ 715992 h 1276709"/>
              <a:gd name="connsiteX56" fmla="*/ 2398143 w 2449902"/>
              <a:gd name="connsiteY56" fmla="*/ 785003 h 1276709"/>
              <a:gd name="connsiteX57" fmla="*/ 2432649 w 2449902"/>
              <a:gd name="connsiteY57" fmla="*/ 836762 h 1276709"/>
              <a:gd name="connsiteX58" fmla="*/ 2449902 w 2449902"/>
              <a:gd name="connsiteY58" fmla="*/ 897147 h 1276709"/>
              <a:gd name="connsiteX59" fmla="*/ 2441275 w 2449902"/>
              <a:gd name="connsiteY59" fmla="*/ 1026543 h 1276709"/>
              <a:gd name="connsiteX60" fmla="*/ 2406769 w 2449902"/>
              <a:gd name="connsiteY60" fmla="*/ 1086928 h 1276709"/>
              <a:gd name="connsiteX61" fmla="*/ 2380890 w 2449902"/>
              <a:gd name="connsiteY61" fmla="*/ 1095554 h 1276709"/>
              <a:gd name="connsiteX62" fmla="*/ 2355011 w 2449902"/>
              <a:gd name="connsiteY62" fmla="*/ 1121434 h 1276709"/>
              <a:gd name="connsiteX63" fmla="*/ 2329132 w 2449902"/>
              <a:gd name="connsiteY63" fmla="*/ 1138686 h 1276709"/>
              <a:gd name="connsiteX64" fmla="*/ 2286000 w 2449902"/>
              <a:gd name="connsiteY64" fmla="*/ 1173192 h 1276709"/>
              <a:gd name="connsiteX65" fmla="*/ 2234241 w 2449902"/>
              <a:gd name="connsiteY65" fmla="*/ 1216324 h 1276709"/>
              <a:gd name="connsiteX66" fmla="*/ 2208362 w 2449902"/>
              <a:gd name="connsiteY66" fmla="*/ 1242203 h 1276709"/>
              <a:gd name="connsiteX67" fmla="*/ 2156603 w 2449902"/>
              <a:gd name="connsiteY67" fmla="*/ 1268083 h 1276709"/>
              <a:gd name="connsiteX68" fmla="*/ 1992702 w 2449902"/>
              <a:gd name="connsiteY68" fmla="*/ 1276709 h 1276709"/>
              <a:gd name="connsiteX69" fmla="*/ 1690777 w 2449902"/>
              <a:gd name="connsiteY69" fmla="*/ 1268083 h 1276709"/>
              <a:gd name="connsiteX70" fmla="*/ 1639018 w 2449902"/>
              <a:gd name="connsiteY70" fmla="*/ 1250830 h 1276709"/>
              <a:gd name="connsiteX71" fmla="*/ 1604513 w 2449902"/>
              <a:gd name="connsiteY71" fmla="*/ 1242203 h 1276709"/>
              <a:gd name="connsiteX72" fmla="*/ 1578634 w 2449902"/>
              <a:gd name="connsiteY72" fmla="*/ 1216324 h 1276709"/>
              <a:gd name="connsiteX73" fmla="*/ 1552754 w 2449902"/>
              <a:gd name="connsiteY73" fmla="*/ 1199071 h 1276709"/>
              <a:gd name="connsiteX74" fmla="*/ 1509622 w 2449902"/>
              <a:gd name="connsiteY74" fmla="*/ 1147313 h 1276709"/>
              <a:gd name="connsiteX75" fmla="*/ 1492369 w 2449902"/>
              <a:gd name="connsiteY75" fmla="*/ 1121434 h 1276709"/>
              <a:gd name="connsiteX76" fmla="*/ 1483743 w 2449902"/>
              <a:gd name="connsiteY76" fmla="*/ 1086928 h 1276709"/>
              <a:gd name="connsiteX77" fmla="*/ 1475117 w 2449902"/>
              <a:gd name="connsiteY77" fmla="*/ 1061049 h 1276709"/>
              <a:gd name="connsiteX78" fmla="*/ 1457864 w 2449902"/>
              <a:gd name="connsiteY78" fmla="*/ 992037 h 1276709"/>
              <a:gd name="connsiteX79" fmla="*/ 1466490 w 2449902"/>
              <a:gd name="connsiteY79" fmla="*/ 715992 h 1276709"/>
              <a:gd name="connsiteX80" fmla="*/ 1457864 w 2449902"/>
              <a:gd name="connsiteY80" fmla="*/ 586596 h 1276709"/>
              <a:gd name="connsiteX81" fmla="*/ 1440611 w 2449902"/>
              <a:gd name="connsiteY81" fmla="*/ 560717 h 1276709"/>
              <a:gd name="connsiteX82" fmla="*/ 1388852 w 2449902"/>
              <a:gd name="connsiteY82" fmla="*/ 543464 h 1276709"/>
              <a:gd name="connsiteX83" fmla="*/ 1362973 w 2449902"/>
              <a:gd name="connsiteY83" fmla="*/ 534837 h 1276709"/>
              <a:gd name="connsiteX84" fmla="*/ 1337094 w 2449902"/>
              <a:gd name="connsiteY84" fmla="*/ 517584 h 1276709"/>
              <a:gd name="connsiteX85" fmla="*/ 1164566 w 2449902"/>
              <a:gd name="connsiteY85" fmla="*/ 526211 h 1276709"/>
              <a:gd name="connsiteX86" fmla="*/ 1078302 w 2449902"/>
              <a:gd name="connsiteY86" fmla="*/ 534837 h 1276709"/>
              <a:gd name="connsiteX87" fmla="*/ 931652 w 2449902"/>
              <a:gd name="connsiteY87" fmla="*/ 543464 h 1276709"/>
              <a:gd name="connsiteX88" fmla="*/ 845388 w 2449902"/>
              <a:gd name="connsiteY88" fmla="*/ 560717 h 1276709"/>
              <a:gd name="connsiteX89" fmla="*/ 802256 w 2449902"/>
              <a:gd name="connsiteY89" fmla="*/ 569343 h 1276709"/>
              <a:gd name="connsiteX90" fmla="*/ 741871 w 2449902"/>
              <a:gd name="connsiteY90" fmla="*/ 586596 h 1276709"/>
              <a:gd name="connsiteX91" fmla="*/ 681486 w 2449902"/>
              <a:gd name="connsiteY91" fmla="*/ 638354 h 1276709"/>
              <a:gd name="connsiteX92" fmla="*/ 629728 w 2449902"/>
              <a:gd name="connsiteY92" fmla="*/ 672860 h 1276709"/>
              <a:gd name="connsiteX93" fmla="*/ 569343 w 2449902"/>
              <a:gd name="connsiteY93" fmla="*/ 724618 h 1276709"/>
              <a:gd name="connsiteX94" fmla="*/ 534837 w 2449902"/>
              <a:gd name="connsiteY94" fmla="*/ 733245 h 1276709"/>
              <a:gd name="connsiteX95" fmla="*/ 457200 w 2449902"/>
              <a:gd name="connsiteY95" fmla="*/ 776377 h 1276709"/>
              <a:gd name="connsiteX96" fmla="*/ 405441 w 2449902"/>
              <a:gd name="connsiteY96" fmla="*/ 810883 h 1276709"/>
              <a:gd name="connsiteX97" fmla="*/ 379562 w 2449902"/>
              <a:gd name="connsiteY97" fmla="*/ 828135 h 1276709"/>
              <a:gd name="connsiteX98" fmla="*/ 336430 w 2449902"/>
              <a:gd name="connsiteY98" fmla="*/ 888520 h 1276709"/>
              <a:gd name="connsiteX99" fmla="*/ 310551 w 2449902"/>
              <a:gd name="connsiteY99" fmla="*/ 914400 h 1276709"/>
              <a:gd name="connsiteX100" fmla="*/ 284671 w 2449902"/>
              <a:gd name="connsiteY100" fmla="*/ 948905 h 1276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2449902" h="1276709">
                <a:moveTo>
                  <a:pt x="198407" y="871267"/>
                </a:moveTo>
                <a:cubicBezTo>
                  <a:pt x="192096" y="839713"/>
                  <a:pt x="187122" y="805565"/>
                  <a:pt x="172528" y="776377"/>
                </a:cubicBezTo>
                <a:cubicBezTo>
                  <a:pt x="166777" y="764875"/>
                  <a:pt x="163308" y="751913"/>
                  <a:pt x="155275" y="741871"/>
                </a:cubicBezTo>
                <a:cubicBezTo>
                  <a:pt x="140033" y="722819"/>
                  <a:pt x="117051" y="710414"/>
                  <a:pt x="103517" y="690113"/>
                </a:cubicBezTo>
                <a:cubicBezTo>
                  <a:pt x="97766" y="681487"/>
                  <a:pt x="91408" y="673236"/>
                  <a:pt x="86264" y="664234"/>
                </a:cubicBezTo>
                <a:cubicBezTo>
                  <a:pt x="79884" y="653069"/>
                  <a:pt x="76485" y="640192"/>
                  <a:pt x="69011" y="629728"/>
                </a:cubicBezTo>
                <a:cubicBezTo>
                  <a:pt x="61920" y="619801"/>
                  <a:pt x="51758" y="612475"/>
                  <a:pt x="43132" y="603849"/>
                </a:cubicBezTo>
                <a:cubicBezTo>
                  <a:pt x="40256" y="595222"/>
                  <a:pt x="38572" y="586102"/>
                  <a:pt x="34505" y="577969"/>
                </a:cubicBezTo>
                <a:cubicBezTo>
                  <a:pt x="29868" y="568696"/>
                  <a:pt x="21463" y="561564"/>
                  <a:pt x="17252" y="552090"/>
                </a:cubicBezTo>
                <a:cubicBezTo>
                  <a:pt x="9866" y="535472"/>
                  <a:pt x="0" y="500332"/>
                  <a:pt x="0" y="500332"/>
                </a:cubicBezTo>
                <a:cubicBezTo>
                  <a:pt x="2875" y="474453"/>
                  <a:pt x="392" y="447396"/>
                  <a:pt x="8626" y="422694"/>
                </a:cubicBezTo>
                <a:cubicBezTo>
                  <a:pt x="12484" y="411121"/>
                  <a:pt x="24354" y="403582"/>
                  <a:pt x="34505" y="396815"/>
                </a:cubicBezTo>
                <a:cubicBezTo>
                  <a:pt x="41932" y="391864"/>
                  <a:pt x="90285" y="380713"/>
                  <a:pt x="94890" y="379562"/>
                </a:cubicBezTo>
                <a:cubicBezTo>
                  <a:pt x="139190" y="350028"/>
                  <a:pt x="104017" y="368364"/>
                  <a:pt x="172528" y="353683"/>
                </a:cubicBezTo>
                <a:cubicBezTo>
                  <a:pt x="195713" y="348715"/>
                  <a:pt x="241539" y="336430"/>
                  <a:pt x="241539" y="336430"/>
                </a:cubicBezTo>
                <a:lnTo>
                  <a:pt x="388188" y="345056"/>
                </a:lnTo>
                <a:cubicBezTo>
                  <a:pt x="411530" y="352160"/>
                  <a:pt x="419645" y="383281"/>
                  <a:pt x="439947" y="396815"/>
                </a:cubicBezTo>
                <a:cubicBezTo>
                  <a:pt x="448573" y="402566"/>
                  <a:pt x="457862" y="407430"/>
                  <a:pt x="465826" y="414067"/>
                </a:cubicBezTo>
                <a:cubicBezTo>
                  <a:pt x="475198" y="421877"/>
                  <a:pt x="481554" y="433180"/>
                  <a:pt x="491705" y="439947"/>
                </a:cubicBezTo>
                <a:cubicBezTo>
                  <a:pt x="499271" y="444991"/>
                  <a:pt x="508958" y="445698"/>
                  <a:pt x="517585" y="448573"/>
                </a:cubicBezTo>
                <a:cubicBezTo>
                  <a:pt x="560717" y="445698"/>
                  <a:pt x="604282" y="446689"/>
                  <a:pt x="646981" y="439947"/>
                </a:cubicBezTo>
                <a:cubicBezTo>
                  <a:pt x="659683" y="437941"/>
                  <a:pt x="669666" y="427760"/>
                  <a:pt x="681486" y="422694"/>
                </a:cubicBezTo>
                <a:cubicBezTo>
                  <a:pt x="689844" y="419112"/>
                  <a:pt x="698739" y="416943"/>
                  <a:pt x="707366" y="414067"/>
                </a:cubicBezTo>
                <a:cubicBezTo>
                  <a:pt x="718868" y="396814"/>
                  <a:pt x="735314" y="381980"/>
                  <a:pt x="741871" y="362309"/>
                </a:cubicBezTo>
                <a:lnTo>
                  <a:pt x="759124" y="310551"/>
                </a:lnTo>
                <a:cubicBezTo>
                  <a:pt x="756249" y="284672"/>
                  <a:pt x="754180" y="258690"/>
                  <a:pt x="750498" y="232913"/>
                </a:cubicBezTo>
                <a:cubicBezTo>
                  <a:pt x="741284" y="168415"/>
                  <a:pt x="720653" y="154281"/>
                  <a:pt x="750498" y="69011"/>
                </a:cubicBezTo>
                <a:cubicBezTo>
                  <a:pt x="758558" y="45982"/>
                  <a:pt x="779109" y="24967"/>
                  <a:pt x="802256" y="17252"/>
                </a:cubicBezTo>
                <a:lnTo>
                  <a:pt x="854015" y="0"/>
                </a:lnTo>
                <a:cubicBezTo>
                  <a:pt x="888521" y="2875"/>
                  <a:pt x="923174" y="4331"/>
                  <a:pt x="957532" y="8626"/>
                </a:cubicBezTo>
                <a:cubicBezTo>
                  <a:pt x="969296" y="10096"/>
                  <a:pt x="980412" y="14927"/>
                  <a:pt x="992037" y="17252"/>
                </a:cubicBezTo>
                <a:cubicBezTo>
                  <a:pt x="1009188" y="20682"/>
                  <a:pt x="1026722" y="22085"/>
                  <a:pt x="1043796" y="25879"/>
                </a:cubicBezTo>
                <a:cubicBezTo>
                  <a:pt x="1052672" y="27852"/>
                  <a:pt x="1060759" y="32722"/>
                  <a:pt x="1069675" y="34505"/>
                </a:cubicBezTo>
                <a:cubicBezTo>
                  <a:pt x="1089613" y="38493"/>
                  <a:pt x="1109964" y="40040"/>
                  <a:pt x="1130060" y="43132"/>
                </a:cubicBezTo>
                <a:cubicBezTo>
                  <a:pt x="1264099" y="63754"/>
                  <a:pt x="1072396" y="39600"/>
                  <a:pt x="1337094" y="69011"/>
                </a:cubicBezTo>
                <a:lnTo>
                  <a:pt x="1414732" y="77637"/>
                </a:lnTo>
                <a:lnTo>
                  <a:pt x="1552754" y="94890"/>
                </a:lnTo>
                <a:lnTo>
                  <a:pt x="1604513" y="112143"/>
                </a:lnTo>
                <a:cubicBezTo>
                  <a:pt x="1613139" y="115018"/>
                  <a:pt x="1621476" y="118986"/>
                  <a:pt x="1630392" y="120769"/>
                </a:cubicBezTo>
                <a:cubicBezTo>
                  <a:pt x="1690675" y="132826"/>
                  <a:pt x="1659061" y="126986"/>
                  <a:pt x="1725283" y="138022"/>
                </a:cubicBezTo>
                <a:cubicBezTo>
                  <a:pt x="1742536" y="143773"/>
                  <a:pt x="1761909" y="145187"/>
                  <a:pt x="1777041" y="155275"/>
                </a:cubicBezTo>
                <a:lnTo>
                  <a:pt x="1828800" y="189781"/>
                </a:lnTo>
                <a:cubicBezTo>
                  <a:pt x="1834551" y="198407"/>
                  <a:pt x="1839415" y="207696"/>
                  <a:pt x="1846052" y="215660"/>
                </a:cubicBezTo>
                <a:cubicBezTo>
                  <a:pt x="1853862" y="225032"/>
                  <a:pt x="1865165" y="231388"/>
                  <a:pt x="1871932" y="241539"/>
                </a:cubicBezTo>
                <a:cubicBezTo>
                  <a:pt x="1876976" y="249105"/>
                  <a:pt x="1878513" y="258558"/>
                  <a:pt x="1880558" y="267418"/>
                </a:cubicBezTo>
                <a:cubicBezTo>
                  <a:pt x="1887152" y="295992"/>
                  <a:pt x="1890699" y="325234"/>
                  <a:pt x="1897811" y="353683"/>
                </a:cubicBezTo>
                <a:cubicBezTo>
                  <a:pt x="1908642" y="397010"/>
                  <a:pt x="1902688" y="376941"/>
                  <a:pt x="1915064" y="414067"/>
                </a:cubicBezTo>
                <a:cubicBezTo>
                  <a:pt x="1916591" y="433920"/>
                  <a:pt x="1905076" y="523396"/>
                  <a:pt x="1940943" y="552090"/>
                </a:cubicBezTo>
                <a:cubicBezTo>
                  <a:pt x="1948043" y="557770"/>
                  <a:pt x="1958196" y="557841"/>
                  <a:pt x="1966822" y="560717"/>
                </a:cubicBezTo>
                <a:cubicBezTo>
                  <a:pt x="1972573" y="569343"/>
                  <a:pt x="1975283" y="581101"/>
                  <a:pt x="1984075" y="586596"/>
                </a:cubicBezTo>
                <a:cubicBezTo>
                  <a:pt x="1999497" y="596235"/>
                  <a:pt x="2018581" y="598098"/>
                  <a:pt x="2035834" y="603849"/>
                </a:cubicBezTo>
                <a:lnTo>
                  <a:pt x="2139351" y="638354"/>
                </a:lnTo>
                <a:cubicBezTo>
                  <a:pt x="2233735" y="669815"/>
                  <a:pt x="2090771" y="619640"/>
                  <a:pt x="2191109" y="664234"/>
                </a:cubicBezTo>
                <a:cubicBezTo>
                  <a:pt x="2207728" y="671620"/>
                  <a:pt x="2242868" y="681486"/>
                  <a:pt x="2242868" y="681486"/>
                </a:cubicBezTo>
                <a:cubicBezTo>
                  <a:pt x="2251494" y="687237"/>
                  <a:pt x="2259273" y="694528"/>
                  <a:pt x="2268747" y="698739"/>
                </a:cubicBezTo>
                <a:cubicBezTo>
                  <a:pt x="2285365" y="706125"/>
                  <a:pt x="2320505" y="715992"/>
                  <a:pt x="2320505" y="715992"/>
                </a:cubicBezTo>
                <a:cubicBezTo>
                  <a:pt x="2351621" y="736736"/>
                  <a:pt x="2374507" y="749549"/>
                  <a:pt x="2398143" y="785003"/>
                </a:cubicBezTo>
                <a:lnTo>
                  <a:pt x="2432649" y="836762"/>
                </a:lnTo>
                <a:cubicBezTo>
                  <a:pt x="2436716" y="848964"/>
                  <a:pt x="2449902" y="886318"/>
                  <a:pt x="2449902" y="897147"/>
                </a:cubicBezTo>
                <a:cubicBezTo>
                  <a:pt x="2449902" y="940375"/>
                  <a:pt x="2446049" y="983580"/>
                  <a:pt x="2441275" y="1026543"/>
                </a:cubicBezTo>
                <a:cubicBezTo>
                  <a:pt x="2438993" y="1047078"/>
                  <a:pt x="2420884" y="1075165"/>
                  <a:pt x="2406769" y="1086928"/>
                </a:cubicBezTo>
                <a:cubicBezTo>
                  <a:pt x="2399784" y="1092749"/>
                  <a:pt x="2389516" y="1092679"/>
                  <a:pt x="2380890" y="1095554"/>
                </a:cubicBezTo>
                <a:cubicBezTo>
                  <a:pt x="2372264" y="1104181"/>
                  <a:pt x="2364383" y="1113624"/>
                  <a:pt x="2355011" y="1121434"/>
                </a:cubicBezTo>
                <a:cubicBezTo>
                  <a:pt x="2347047" y="1128071"/>
                  <a:pt x="2336463" y="1131355"/>
                  <a:pt x="2329132" y="1138686"/>
                </a:cubicBezTo>
                <a:cubicBezTo>
                  <a:pt x="2290112" y="1177706"/>
                  <a:pt x="2336382" y="1156399"/>
                  <a:pt x="2286000" y="1173192"/>
                </a:cubicBezTo>
                <a:cubicBezTo>
                  <a:pt x="2210382" y="1248807"/>
                  <a:pt x="2306309" y="1156267"/>
                  <a:pt x="2234241" y="1216324"/>
                </a:cubicBezTo>
                <a:cubicBezTo>
                  <a:pt x="2224869" y="1224134"/>
                  <a:pt x="2217734" y="1234393"/>
                  <a:pt x="2208362" y="1242203"/>
                </a:cubicBezTo>
                <a:cubicBezTo>
                  <a:pt x="2195722" y="1252737"/>
                  <a:pt x="2174071" y="1266495"/>
                  <a:pt x="2156603" y="1268083"/>
                </a:cubicBezTo>
                <a:cubicBezTo>
                  <a:pt x="2102118" y="1273036"/>
                  <a:pt x="2047336" y="1273834"/>
                  <a:pt x="1992702" y="1276709"/>
                </a:cubicBezTo>
                <a:cubicBezTo>
                  <a:pt x="1892060" y="1273834"/>
                  <a:pt x="1791191" y="1275430"/>
                  <a:pt x="1690777" y="1268083"/>
                </a:cubicBezTo>
                <a:cubicBezTo>
                  <a:pt x="1672639" y="1266756"/>
                  <a:pt x="1656661" y="1255241"/>
                  <a:pt x="1639018" y="1250830"/>
                </a:cubicBezTo>
                <a:lnTo>
                  <a:pt x="1604513" y="1242203"/>
                </a:lnTo>
                <a:cubicBezTo>
                  <a:pt x="1595887" y="1233577"/>
                  <a:pt x="1588006" y="1224134"/>
                  <a:pt x="1578634" y="1216324"/>
                </a:cubicBezTo>
                <a:cubicBezTo>
                  <a:pt x="1570669" y="1209687"/>
                  <a:pt x="1559391" y="1207036"/>
                  <a:pt x="1552754" y="1199071"/>
                </a:cubicBezTo>
                <a:cubicBezTo>
                  <a:pt x="1498030" y="1133403"/>
                  <a:pt x="1572676" y="1189348"/>
                  <a:pt x="1509622" y="1147313"/>
                </a:cubicBezTo>
                <a:cubicBezTo>
                  <a:pt x="1503871" y="1138687"/>
                  <a:pt x="1496453" y="1130963"/>
                  <a:pt x="1492369" y="1121434"/>
                </a:cubicBezTo>
                <a:cubicBezTo>
                  <a:pt x="1487699" y="1110537"/>
                  <a:pt x="1487000" y="1098328"/>
                  <a:pt x="1483743" y="1086928"/>
                </a:cubicBezTo>
                <a:cubicBezTo>
                  <a:pt x="1481245" y="1078185"/>
                  <a:pt x="1477322" y="1069870"/>
                  <a:pt x="1475117" y="1061049"/>
                </a:cubicBezTo>
                <a:lnTo>
                  <a:pt x="1457864" y="992037"/>
                </a:lnTo>
                <a:cubicBezTo>
                  <a:pt x="1460739" y="900022"/>
                  <a:pt x="1466490" y="808052"/>
                  <a:pt x="1466490" y="715992"/>
                </a:cubicBezTo>
                <a:cubicBezTo>
                  <a:pt x="1466490" y="672764"/>
                  <a:pt x="1464971" y="629236"/>
                  <a:pt x="1457864" y="586596"/>
                </a:cubicBezTo>
                <a:cubicBezTo>
                  <a:pt x="1456160" y="576369"/>
                  <a:pt x="1449403" y="566212"/>
                  <a:pt x="1440611" y="560717"/>
                </a:cubicBezTo>
                <a:cubicBezTo>
                  <a:pt x="1425189" y="551078"/>
                  <a:pt x="1406105" y="549215"/>
                  <a:pt x="1388852" y="543464"/>
                </a:cubicBezTo>
                <a:cubicBezTo>
                  <a:pt x="1380226" y="540588"/>
                  <a:pt x="1370539" y="539881"/>
                  <a:pt x="1362973" y="534837"/>
                </a:cubicBezTo>
                <a:lnTo>
                  <a:pt x="1337094" y="517584"/>
                </a:lnTo>
                <a:lnTo>
                  <a:pt x="1164566" y="526211"/>
                </a:lnTo>
                <a:cubicBezTo>
                  <a:pt x="1135732" y="528133"/>
                  <a:pt x="1107121" y="532702"/>
                  <a:pt x="1078302" y="534837"/>
                </a:cubicBezTo>
                <a:cubicBezTo>
                  <a:pt x="1029468" y="538454"/>
                  <a:pt x="980535" y="540588"/>
                  <a:pt x="931652" y="543464"/>
                </a:cubicBezTo>
                <a:lnTo>
                  <a:pt x="845388" y="560717"/>
                </a:lnTo>
                <a:cubicBezTo>
                  <a:pt x="831011" y="563592"/>
                  <a:pt x="816166" y="564707"/>
                  <a:pt x="802256" y="569343"/>
                </a:cubicBezTo>
                <a:cubicBezTo>
                  <a:pt x="765129" y="581718"/>
                  <a:pt x="785198" y="575764"/>
                  <a:pt x="741871" y="586596"/>
                </a:cubicBezTo>
                <a:cubicBezTo>
                  <a:pt x="638188" y="690279"/>
                  <a:pt x="760322" y="572657"/>
                  <a:pt x="681486" y="638354"/>
                </a:cubicBezTo>
                <a:cubicBezTo>
                  <a:pt x="638407" y="674254"/>
                  <a:pt x="675209" y="657700"/>
                  <a:pt x="629728" y="672860"/>
                </a:cubicBezTo>
                <a:cubicBezTo>
                  <a:pt x="612462" y="690126"/>
                  <a:pt x="591477" y="713551"/>
                  <a:pt x="569343" y="724618"/>
                </a:cubicBezTo>
                <a:cubicBezTo>
                  <a:pt x="558739" y="729920"/>
                  <a:pt x="546339" y="730369"/>
                  <a:pt x="534837" y="733245"/>
                </a:cubicBezTo>
                <a:cubicBezTo>
                  <a:pt x="475513" y="772795"/>
                  <a:pt x="502750" y="761194"/>
                  <a:pt x="457200" y="776377"/>
                </a:cubicBezTo>
                <a:lnTo>
                  <a:pt x="405441" y="810883"/>
                </a:lnTo>
                <a:lnTo>
                  <a:pt x="379562" y="828135"/>
                </a:lnTo>
                <a:cubicBezTo>
                  <a:pt x="365906" y="848619"/>
                  <a:pt x="352483" y="869791"/>
                  <a:pt x="336430" y="888520"/>
                </a:cubicBezTo>
                <a:cubicBezTo>
                  <a:pt x="328491" y="897783"/>
                  <a:pt x="318361" y="905028"/>
                  <a:pt x="310551" y="914400"/>
                </a:cubicBezTo>
                <a:cubicBezTo>
                  <a:pt x="261802" y="972899"/>
                  <a:pt x="312098" y="921481"/>
                  <a:pt x="284671" y="948905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cxnSp>
        <p:nvCxnSpPr>
          <p:cNvPr id="8" name="7 Conector recto de flecha"/>
          <p:cNvCxnSpPr/>
          <p:nvPr/>
        </p:nvCxnSpPr>
        <p:spPr>
          <a:xfrm flipV="1">
            <a:off x="4643438" y="1785926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CuadroTexto"/>
          <p:cNvSpPr txBox="1"/>
          <p:nvPr/>
        </p:nvSpPr>
        <p:spPr>
          <a:xfrm>
            <a:off x="5357818" y="1643050"/>
            <a:ext cx="2122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chemeClr val="bg1"/>
                </a:solidFill>
              </a:rPr>
              <a:t>60 estacionamientos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3500430" y="5857892"/>
            <a:ext cx="2000264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sz="1600" dirty="0">
                <a:solidFill>
                  <a:schemeClr val="bg1"/>
                </a:solidFill>
              </a:rPr>
              <a:t>Juan Pablo II , 9.600</a:t>
            </a:r>
          </a:p>
        </p:txBody>
      </p:sp>
      <p:cxnSp>
        <p:nvCxnSpPr>
          <p:cNvPr id="14" name="13 Conector recto de flecha"/>
          <p:cNvCxnSpPr/>
          <p:nvPr/>
        </p:nvCxnSpPr>
        <p:spPr>
          <a:xfrm rot="10800000" flipV="1">
            <a:off x="4214810" y="5572140"/>
            <a:ext cx="371484" cy="20002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CuadroTexto"/>
          <p:cNvSpPr txBox="1"/>
          <p:nvPr/>
        </p:nvSpPr>
        <p:spPr>
          <a:xfrm>
            <a:off x="4714876" y="5357826"/>
            <a:ext cx="930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chemeClr val="bg1"/>
                </a:solidFill>
              </a:rPr>
              <a:t>ACCESO</a:t>
            </a:r>
          </a:p>
        </p:txBody>
      </p:sp>
      <p:cxnSp>
        <p:nvCxnSpPr>
          <p:cNvPr id="18" name="17 Conector recto de flecha"/>
          <p:cNvCxnSpPr/>
          <p:nvPr/>
        </p:nvCxnSpPr>
        <p:spPr>
          <a:xfrm rot="10800000" flipV="1">
            <a:off x="4143372" y="5072074"/>
            <a:ext cx="1071570" cy="64294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5286380" y="4929198"/>
            <a:ext cx="1873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chemeClr val="bg1"/>
                </a:solidFill>
              </a:rPr>
              <a:t>CASETA PORTERIA</a:t>
            </a:r>
          </a:p>
        </p:txBody>
      </p:sp>
      <p:cxnSp>
        <p:nvCxnSpPr>
          <p:cNvPr id="23" name="22 Conector recto de flecha"/>
          <p:cNvCxnSpPr/>
          <p:nvPr/>
        </p:nvCxnSpPr>
        <p:spPr>
          <a:xfrm rot="16200000" flipV="1">
            <a:off x="3250397" y="4964917"/>
            <a:ext cx="500066" cy="42862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CuadroTexto"/>
          <p:cNvSpPr txBox="1"/>
          <p:nvPr/>
        </p:nvSpPr>
        <p:spPr>
          <a:xfrm rot="3051126">
            <a:off x="2850061" y="4920495"/>
            <a:ext cx="146226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600" dirty="0">
                <a:solidFill>
                  <a:schemeClr val="bg1"/>
                </a:solidFill>
              </a:rPr>
              <a:t>CAMINO INTERIOR ESTACIONAMIENTOS </a:t>
            </a:r>
          </a:p>
        </p:txBody>
      </p:sp>
      <p:cxnSp>
        <p:nvCxnSpPr>
          <p:cNvPr id="30" name="29 Conector recto de flecha"/>
          <p:cNvCxnSpPr/>
          <p:nvPr/>
        </p:nvCxnSpPr>
        <p:spPr>
          <a:xfrm rot="5400000" flipH="1" flipV="1">
            <a:off x="5965041" y="4321975"/>
            <a:ext cx="714380" cy="64294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31 Rectángulo"/>
          <p:cNvSpPr/>
          <p:nvPr/>
        </p:nvSpPr>
        <p:spPr>
          <a:xfrm rot="18685689">
            <a:off x="5606376" y="4266563"/>
            <a:ext cx="157607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900" dirty="0">
                <a:solidFill>
                  <a:schemeClr val="bg1"/>
                </a:solidFill>
              </a:rPr>
              <a:t>CAMINO INTERIOR CORRALES</a:t>
            </a:r>
          </a:p>
        </p:txBody>
      </p:sp>
      <p:cxnSp>
        <p:nvCxnSpPr>
          <p:cNvPr id="34" name="33 Conector recto de flecha"/>
          <p:cNvCxnSpPr/>
          <p:nvPr/>
        </p:nvCxnSpPr>
        <p:spPr>
          <a:xfrm rot="16200000" flipH="1">
            <a:off x="3286116" y="1714488"/>
            <a:ext cx="414334" cy="41433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35 CuadroTexto"/>
          <p:cNvSpPr txBox="1"/>
          <p:nvPr/>
        </p:nvSpPr>
        <p:spPr>
          <a:xfrm>
            <a:off x="2571736" y="1428736"/>
            <a:ext cx="10214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1000" dirty="0">
                <a:solidFill>
                  <a:schemeClr val="bg1"/>
                </a:solidFill>
              </a:rPr>
              <a:t>BAÑO QUIMICO</a:t>
            </a:r>
          </a:p>
        </p:txBody>
      </p:sp>
      <p:cxnSp>
        <p:nvCxnSpPr>
          <p:cNvPr id="38" name="37 Conector recto de flecha"/>
          <p:cNvCxnSpPr/>
          <p:nvPr/>
        </p:nvCxnSpPr>
        <p:spPr>
          <a:xfrm rot="10800000">
            <a:off x="1714480" y="4572008"/>
            <a:ext cx="571504" cy="7143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 de flecha"/>
          <p:cNvCxnSpPr/>
          <p:nvPr/>
        </p:nvCxnSpPr>
        <p:spPr>
          <a:xfrm rot="5400000" flipH="1" flipV="1">
            <a:off x="1285852" y="3786190"/>
            <a:ext cx="500066" cy="7143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recto de flecha"/>
          <p:cNvCxnSpPr/>
          <p:nvPr/>
        </p:nvCxnSpPr>
        <p:spPr>
          <a:xfrm flipV="1">
            <a:off x="2786050" y="2928934"/>
            <a:ext cx="285752" cy="21431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ángulo 1">
            <a:extLst>
              <a:ext uri="{FF2B5EF4-FFF2-40B4-BE49-F238E27FC236}">
                <a16:creationId xmlns:a16="http://schemas.microsoft.com/office/drawing/2014/main" id="{4260E3E4-9DC3-AD48-9FE1-F2AFAAF371AF}"/>
              </a:ext>
            </a:extLst>
          </p:cNvPr>
          <p:cNvSpPr/>
          <p:nvPr/>
        </p:nvSpPr>
        <p:spPr>
          <a:xfrm>
            <a:off x="2786050" y="6597352"/>
            <a:ext cx="1065870" cy="2606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0339DF2-BEC8-3045-907B-5D6BD35244B3}"/>
              </a:ext>
            </a:extLst>
          </p:cNvPr>
          <p:cNvSpPr txBox="1"/>
          <p:nvPr/>
        </p:nvSpPr>
        <p:spPr>
          <a:xfrm>
            <a:off x="4114378" y="260648"/>
            <a:ext cx="1499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rgbClr val="FFFF00"/>
                </a:solidFill>
              </a:rPr>
              <a:t>IMAGEN 2014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971AA36-2CF0-A344-9A93-98B350776AB1}"/>
              </a:ext>
            </a:extLst>
          </p:cNvPr>
          <p:cNvSpPr txBox="1"/>
          <p:nvPr/>
        </p:nvSpPr>
        <p:spPr>
          <a:xfrm>
            <a:off x="1907704" y="404664"/>
            <a:ext cx="60040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dirty="0"/>
              <a:t>CRONOLOGIA EN EL TIEMPO Google Earth</a:t>
            </a:r>
          </a:p>
          <a:p>
            <a:pPr algn="ctr"/>
            <a:r>
              <a:rPr lang="es-CL" dirty="0"/>
              <a:t>Aquí se ven los senderos que son los mismos de hace 40 años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F92F057-01E5-184B-9EBF-103794C635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340768"/>
            <a:ext cx="4118330" cy="261470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B0F2290-037D-6742-A7BE-29D9CEE266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340768"/>
            <a:ext cx="4118331" cy="2614702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874B74EC-A57F-D24F-97AF-701E8F361C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4138716"/>
            <a:ext cx="4175039" cy="2650706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94486732-167F-F343-AF9A-6410301956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3" y="4138716"/>
            <a:ext cx="4118331" cy="2614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486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971AA36-2CF0-A344-9A93-98B350776AB1}"/>
              </a:ext>
            </a:extLst>
          </p:cNvPr>
          <p:cNvSpPr txBox="1"/>
          <p:nvPr/>
        </p:nvSpPr>
        <p:spPr>
          <a:xfrm>
            <a:off x="1907704" y="404664"/>
            <a:ext cx="60040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dirty="0"/>
              <a:t>CRONOLOGIA EN EL TIEMPO</a:t>
            </a:r>
          </a:p>
          <a:p>
            <a:pPr algn="ctr"/>
            <a:r>
              <a:rPr lang="es-CL" dirty="0"/>
              <a:t>Aquí se ven los senderos que son los mismos de hace 40 años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48E1EAA-51CE-3E48-AC40-A744607EBD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18" y="1196752"/>
            <a:ext cx="4309862" cy="2736304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B182F2B-611C-9D4E-920B-0F466CD3CD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57472"/>
            <a:ext cx="4320480" cy="2743045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15D5E35B-D16A-6849-9BF7-00776068F1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024166"/>
            <a:ext cx="4391980" cy="278844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88EA257C-CB21-C848-80ED-9F89A10311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78813"/>
            <a:ext cx="4283968" cy="271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77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971AA36-2CF0-A344-9A93-98B350776AB1}"/>
              </a:ext>
            </a:extLst>
          </p:cNvPr>
          <p:cNvSpPr txBox="1"/>
          <p:nvPr/>
        </p:nvSpPr>
        <p:spPr>
          <a:xfrm>
            <a:off x="3066483" y="404664"/>
            <a:ext cx="3686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dirty="0"/>
              <a:t>2020 </a:t>
            </a:r>
          </a:p>
          <a:p>
            <a:pPr algn="ctr"/>
            <a:r>
              <a:rPr lang="es-CL" dirty="0"/>
              <a:t>con el camino que une Santa Martina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D78A1AF-FC7D-DB43-9449-40B8274F7A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556792"/>
            <a:ext cx="7380312" cy="4685713"/>
          </a:xfrm>
          <a:prstGeom prst="rect">
            <a:avLst/>
          </a:prstGeom>
        </p:spPr>
      </p:pic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B9F98657-4AF8-0F48-8584-DCE2F05A96F3}"/>
              </a:ext>
            </a:extLst>
          </p:cNvPr>
          <p:cNvCxnSpPr>
            <a:cxnSpLocks/>
          </p:cNvCxnSpPr>
          <p:nvPr/>
        </p:nvCxnSpPr>
        <p:spPr>
          <a:xfrm>
            <a:off x="1342907" y="4513203"/>
            <a:ext cx="1152128" cy="2160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CuadroTexto 8">
            <a:extLst>
              <a:ext uri="{FF2B5EF4-FFF2-40B4-BE49-F238E27FC236}">
                <a16:creationId xmlns:a16="http://schemas.microsoft.com/office/drawing/2014/main" id="{20B73AF0-215D-7543-9BF9-39E3459B52EC}"/>
              </a:ext>
            </a:extLst>
          </p:cNvPr>
          <p:cNvSpPr txBox="1"/>
          <p:nvPr/>
        </p:nvSpPr>
        <p:spPr>
          <a:xfrm>
            <a:off x="0" y="4078813"/>
            <a:ext cx="14182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/>
              <a:t>Camino </a:t>
            </a:r>
          </a:p>
          <a:p>
            <a:r>
              <a:rPr lang="es-CL" dirty="0"/>
              <a:t>pavimentado</a:t>
            </a:r>
          </a:p>
        </p:txBody>
      </p:sp>
    </p:spTree>
    <p:extLst>
      <p:ext uri="{BB962C8B-B14F-4D97-AF65-F5344CB8AC3E}">
        <p14:creationId xmlns:p14="http://schemas.microsoft.com/office/powerpoint/2010/main" val="9411356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97795"/>
            <a:ext cx="115768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CL" sz="1100" u="sng" dirty="0">
                <a:latin typeface="Calibri" pitchFamily="34" charset="0"/>
                <a:cs typeface="Times New Roman" pitchFamily="18" charset="0"/>
              </a:rPr>
              <a:t>ALGUNAS FOTOS</a:t>
            </a:r>
            <a:endParaRPr kumimoji="0" lang="es-C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3 Imagen" descr="C:\Users\Jose Miguel\AppData\Local\Microsoft\Windows\Temporary Internet Files\Content.Outlook\YMGC2IJM\FullSizeRender (4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3571876"/>
            <a:ext cx="2219323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Imagen" descr="C:\Users\Jose Miguel\AppData\Local\Microsoft\Windows\Temporary Internet Files\Content.Outlook\YMGC2IJM\FullSizeRender (2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357166"/>
            <a:ext cx="206692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Imagen" descr="C:\Users\Jose Miguel\AppData\Local\Microsoft\Windows\Temporary Internet Files\Content.Outlook\YMGC2IJM\FullSizeRender (3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428604"/>
            <a:ext cx="2081209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Users\Jose Miguel\AppData\Local\Microsoft\Windows\Temporary Internet Files\Content.Outlook\YMGC2IJM\FullSizeRender (9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3994528"/>
            <a:ext cx="3500462" cy="26253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Jose Miguel\AppData\Local\Microsoft\Windows\Temporary Internet Files\Content.Outlook\YMGC2IJM\FullSizeRender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65900"/>
            <a:ext cx="3500462" cy="2625347"/>
          </a:xfrm>
          <a:prstGeom prst="rect">
            <a:avLst/>
          </a:prstGeom>
          <a:noFill/>
        </p:spPr>
      </p:pic>
      <p:pic>
        <p:nvPicPr>
          <p:cNvPr id="4" name="Picture 2" descr="C:\Users\Jose Miguel\AppData\Local\Microsoft\Windows\Temporary Internet Files\Content.Outlook\YMGC2IJM\FullSizeRender (8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000240"/>
            <a:ext cx="3714776" cy="2786082"/>
          </a:xfrm>
          <a:prstGeom prst="rect">
            <a:avLst/>
          </a:prstGeom>
          <a:noFill/>
        </p:spPr>
      </p:pic>
      <p:pic>
        <p:nvPicPr>
          <p:cNvPr id="5" name="4 Imagen" descr="C:\Users\Jose Miguel\AppData\Local\Microsoft\Windows\Temporary Internet Files\Content.Outlook\YMGC2IJM\FullSizeRender (6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642918"/>
            <a:ext cx="2071691" cy="2714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1214414" y="4929198"/>
            <a:ext cx="2119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/>
              <a:t>ESTACIONAMIENTOS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6215074" y="2857496"/>
            <a:ext cx="1796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/>
              <a:t>CAMINO ACCESO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1857356" y="2786058"/>
            <a:ext cx="1715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chemeClr val="bg1"/>
                </a:solidFill>
              </a:rPr>
              <a:t>CAMINO SALIDA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281</Words>
  <Application>Microsoft Macintosh PowerPoint</Application>
  <PresentationFormat>Presentación en pantalla (4:3)</PresentationFormat>
  <Paragraphs>39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Tema de Office</vt:lpstr>
      <vt:lpstr>Presentación de PowerPoint</vt:lpstr>
      <vt:lpstr>Contexto:</vt:lpstr>
      <vt:lpstr>Detalles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Jose Miguel</dc:creator>
  <cp:lastModifiedBy>Microsoft Office User</cp:lastModifiedBy>
  <cp:revision>19</cp:revision>
  <dcterms:created xsi:type="dcterms:W3CDTF">2015-04-29T17:22:25Z</dcterms:created>
  <dcterms:modified xsi:type="dcterms:W3CDTF">2021-03-12T17:26:49Z</dcterms:modified>
</cp:coreProperties>
</file>