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6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EC9D60-3FC7-4DA2-8C75-EA02EFACA0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81F5C93-A272-499D-A84F-060202FB81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8BC30C6-385E-4F9D-82AC-B2150C1D20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E8F84-869A-4309-8A55-855550FDECDC}" type="datetimeFigureOut">
              <a:rPr lang="es-CL" smtClean="0"/>
              <a:t>13-08-2021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2DADB1-75D6-47B7-ACBD-75B359929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0DF0C08-280E-4DE2-B9CE-3EBC09F434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5A241-6811-401E-BEB0-0023136C7E2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97188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D86680-CC13-4964-A6E6-8E5E3440B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BE55619-8B77-4540-A237-1BA0E9E1D8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9B86894-E275-47B9-A72D-DCF35AA497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E8F84-869A-4309-8A55-855550FDECDC}" type="datetimeFigureOut">
              <a:rPr lang="es-CL" smtClean="0"/>
              <a:t>13-08-2021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7C5F903-6F90-4C64-9001-6E7651900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2946B6E-FD42-4BD0-B24D-C0841E2FB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5A241-6811-401E-BEB0-0023136C7E2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0379876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154A9DD-1C49-4A9D-83CB-75EDE3E5AC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8E2BA3D-AED2-4E0B-935A-57800D18ED5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4615AA1-E50A-4918-8EDD-5831012788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E8F84-869A-4309-8A55-855550FDECDC}" type="datetimeFigureOut">
              <a:rPr lang="es-CL" smtClean="0"/>
              <a:t>13-08-2021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E6CD3F-5498-4249-BA78-49A35D337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C12B1A-4500-4787-B2DE-FD6CEB363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5A241-6811-401E-BEB0-0023136C7E2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6705955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964024-1E43-4686-87C4-FE166FAAE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08C264E-7596-4E23-A409-37675F8EB1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FCFF300-1FC9-4C02-8F55-B37348DF5A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E8F84-869A-4309-8A55-855550FDECDC}" type="datetimeFigureOut">
              <a:rPr lang="es-CL" smtClean="0"/>
              <a:t>13-08-2021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8278412-1EF9-46C4-AC27-361952A13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6BA3A3C-6DEA-41E8-9C3F-95F93A507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5A241-6811-401E-BEB0-0023136C7E2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77628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EBE21A-505F-40A1-A516-846613FAF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443CC67-75EC-4361-99A1-A993783948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99857B9-12C1-49B3-AF36-252F879E54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E8F84-869A-4309-8A55-855550FDECDC}" type="datetimeFigureOut">
              <a:rPr lang="es-CL" smtClean="0"/>
              <a:t>13-08-2021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26F985E-2092-49A9-90C0-24EAEF7A9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3F49E8C-463E-4530-A3A9-83728179FD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5A241-6811-401E-BEB0-0023136C7E2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42779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5860E53-0BE2-482F-8479-FB7260DC2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9057CB2-EEDB-49FB-82C3-A78D9202A7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D7B9AF0-7ECD-438D-BA47-9CF6714E87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9216F1C-2F2D-4D35-A431-46E775432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E8F84-869A-4309-8A55-855550FDECDC}" type="datetimeFigureOut">
              <a:rPr lang="es-CL" smtClean="0"/>
              <a:t>13-08-2021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135A8B-252E-42B5-84C7-0785A3D3F2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F499047-B9BE-422A-9BF0-146A3030A3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5A241-6811-401E-BEB0-0023136C7E2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00139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53B1AD0-0403-467C-8367-7B528717E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D163DAA-575E-4F00-A551-5FA879F2E0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AD53EAA-682D-4942-AD34-ADBAB9BD67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4BA4CE2-F059-419F-9D13-455D33EAB8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D0F8AB4-BE91-48F3-9D05-5829ABC55F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88599D6-E68B-47B6-A8DA-941FEA28D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E8F84-869A-4309-8A55-855550FDECDC}" type="datetimeFigureOut">
              <a:rPr lang="es-CL" smtClean="0"/>
              <a:t>13-08-2021</a:t>
            </a:fld>
            <a:endParaRPr lang="es-C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FDB213C-B74F-4F37-8020-36DB880608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F8E59B3-5800-44DA-B439-2AED177A5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5A241-6811-401E-BEB0-0023136C7E2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048363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533EF31-3C0E-42D7-94D8-174A0D34E2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4DFB3BF-E6E4-475A-B617-099FB80B6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E8F84-869A-4309-8A55-855550FDECDC}" type="datetimeFigureOut">
              <a:rPr lang="es-CL" smtClean="0"/>
              <a:t>13-08-2021</a:t>
            </a:fld>
            <a:endParaRPr lang="es-C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8FC4411-9979-48FD-9E24-49DF7229E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EDB0AC5D-5A2D-4B66-9100-BDC4C7CAA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5A241-6811-401E-BEB0-0023136C7E2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787738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C296E194-5EEC-4283-9F41-B36FD7197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E8F84-869A-4309-8A55-855550FDECDC}" type="datetimeFigureOut">
              <a:rPr lang="es-CL" smtClean="0"/>
              <a:t>13-08-2021</a:t>
            </a:fld>
            <a:endParaRPr lang="es-C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C8D799D-7F87-4269-99C3-6290100B4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E80B19D-C1C5-4C14-A88C-FF652E8A5A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5A241-6811-401E-BEB0-0023136C7E2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901413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F95FE5-2C0F-44B6-9F5D-492F0C6A6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7EBBF47-68AA-4886-9087-2408061C83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55A93931-E776-4987-B7ED-E957766A19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DB05CC5-393E-42DB-8995-5A82ED9452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E8F84-869A-4309-8A55-855550FDECDC}" type="datetimeFigureOut">
              <a:rPr lang="es-CL" smtClean="0"/>
              <a:t>13-08-2021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3B1CF70-B8AD-4231-8F9B-2756966B0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EB310F4-2ADE-44EC-AF62-8891B463F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5A241-6811-401E-BEB0-0023136C7E2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386927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F6F6E9-31B8-4EE0-B63C-17BFE1848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32BE792-10A1-4EE3-867D-57CE3194108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8A4F26C-0926-47EF-853C-05F2630A37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AEF38E9D-8279-4198-8F42-2B4FD3C4C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E8F84-869A-4309-8A55-855550FDECDC}" type="datetimeFigureOut">
              <a:rPr lang="es-CL" smtClean="0"/>
              <a:t>13-08-2021</a:t>
            </a:fld>
            <a:endParaRPr lang="es-C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9B6E2EB-9808-46C2-9B56-EB9883DA7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6FB359D-73FE-49BF-9CCA-61364442D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25A241-6811-401E-BEB0-0023136C7E2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638691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4698782-DCF1-45F6-91FD-E1DE14819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7A830A3-316B-4610-B936-27B34C834D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2A21EB7-6697-44C9-BF93-391052DD7A8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1E8F84-869A-4309-8A55-855550FDECDC}" type="datetimeFigureOut">
              <a:rPr lang="es-CL" smtClean="0"/>
              <a:t>13-08-2021</a:t>
            </a:fld>
            <a:endParaRPr lang="es-C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21C070F-1B68-444B-B05F-0A316BF316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E55F077-126A-433A-87A0-5A72B7F252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25A241-6811-401E-BEB0-0023136C7E2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60111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B5B0058-AF13-4859-B429-4EDDE2A26F7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B97A3A3A-C759-46D2-B4DD-A491FA10B59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99234" y="2073715"/>
            <a:ext cx="6935759" cy="2993042"/>
          </a:xfrm>
        </p:spPr>
        <p:txBody>
          <a:bodyPr anchor="ctr">
            <a:normAutofit/>
          </a:bodyPr>
          <a:lstStyle/>
          <a:p>
            <a:r>
              <a:rPr lang="es-CL" sz="5500">
                <a:solidFill>
                  <a:schemeClr val="bg1"/>
                </a:solidFill>
              </a:rPr>
              <a:t>ANEXO FOTO GRAFICO </a:t>
            </a:r>
            <a:br>
              <a:rPr lang="es-CL" sz="5500">
                <a:solidFill>
                  <a:schemeClr val="bg1"/>
                </a:solidFill>
              </a:rPr>
            </a:br>
            <a:r>
              <a:rPr lang="es-CL" sz="5500">
                <a:solidFill>
                  <a:schemeClr val="bg1"/>
                </a:solidFill>
              </a:rPr>
              <a:t>PTR BADINOTTI NET SERVICES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1BD432D-FAB3-4B5D-BF27-4DA7C75B32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6206" y="115193"/>
            <a:ext cx="11939588" cy="6627614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E6D6B450-4278-45B8-88C7-C061710E3C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2399233" y="1883640"/>
            <a:ext cx="693576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4234A4C-A256-4139-A5F4-27078F0D67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 flipH="1">
            <a:off x="2399233" y="5066757"/>
            <a:ext cx="6935760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2" name="Picture 2" descr="Cambios en la administración de Badinotti - SalmonExpert.cl">
            <a:extLst>
              <a:ext uri="{FF2B5EF4-FFF2-40B4-BE49-F238E27FC236}">
                <a16:creationId xmlns:a16="http://schemas.microsoft.com/office/drawing/2014/main" id="{389A6ABE-A0D7-4E5E-93F2-CEE24E736F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8831" y="387961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60660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556b01b5-ea5c-4b33-b4ee-669088c0fd25" descr="Image">
            <a:extLst>
              <a:ext uri="{FF2B5EF4-FFF2-40B4-BE49-F238E27FC236}">
                <a16:creationId xmlns:a16="http://schemas.microsoft.com/office/drawing/2014/main" id="{5D1E2BE6-347D-4954-9FF4-CDDD9CECA0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82" r="-1" b="-1"/>
          <a:stretch/>
        </p:blipFill>
        <p:spPr bwMode="auto">
          <a:xfrm>
            <a:off x="20" y="10"/>
            <a:ext cx="1218893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5E8D2E83-FB3A-40E7-A9E5-7AB389D612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23809"/>
            <a:ext cx="11016943" cy="2262375"/>
          </a:xfrm>
          <a:custGeom>
            <a:avLst/>
            <a:gdLst>
              <a:gd name="connsiteX0" fmla="*/ 0 w 11016943"/>
              <a:gd name="connsiteY0" fmla="*/ 0 h 2262375"/>
              <a:gd name="connsiteX1" fmla="*/ 9969166 w 11016943"/>
              <a:gd name="connsiteY1" fmla="*/ 0 h 2262375"/>
              <a:gd name="connsiteX2" fmla="*/ 11016943 w 11016943"/>
              <a:gd name="connsiteY2" fmla="*/ 2262375 h 2262375"/>
              <a:gd name="connsiteX3" fmla="*/ 4942050 w 11016943"/>
              <a:gd name="connsiteY3" fmla="*/ 2262375 h 2262375"/>
              <a:gd name="connsiteX4" fmla="*/ 4582160 w 11016943"/>
              <a:gd name="connsiteY4" fmla="*/ 2262375 h 2262375"/>
              <a:gd name="connsiteX5" fmla="*/ 0 w 11016943"/>
              <a:gd name="connsiteY5" fmla="*/ 2262375 h 226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16943" h="2262375">
                <a:moveTo>
                  <a:pt x="0" y="0"/>
                </a:moveTo>
                <a:lnTo>
                  <a:pt x="9969166" y="0"/>
                </a:lnTo>
                <a:lnTo>
                  <a:pt x="11016943" y="2262375"/>
                </a:lnTo>
                <a:lnTo>
                  <a:pt x="4942050" y="2262375"/>
                </a:lnTo>
                <a:lnTo>
                  <a:pt x="4582160" y="2262375"/>
                </a:lnTo>
                <a:lnTo>
                  <a:pt x="0" y="2262375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7C1EAE3-7B9D-43A4-9596-1AA619113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2" y="4185749"/>
            <a:ext cx="9265771" cy="622836"/>
          </a:xfrm>
        </p:spPr>
        <p:txBody>
          <a:bodyPr>
            <a:normAutofit/>
          </a:bodyPr>
          <a:lstStyle/>
          <a:p>
            <a:r>
              <a:rPr lang="es-CL" sz="3600" dirty="0"/>
              <a:t>TINA SEDIMENTACION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4BCA6D2-C9C5-4C95-80FF-FBC869B053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3" y="4856921"/>
            <a:ext cx="9565028" cy="1249240"/>
          </a:xfrm>
        </p:spPr>
        <p:txBody>
          <a:bodyPr>
            <a:normAutofit/>
          </a:bodyPr>
          <a:lstStyle/>
          <a:p>
            <a:endParaRPr lang="es-CL" sz="1800"/>
          </a:p>
        </p:txBody>
      </p:sp>
    </p:spTree>
    <p:extLst>
      <p:ext uri="{BB962C8B-B14F-4D97-AF65-F5344CB8AC3E}">
        <p14:creationId xmlns:p14="http://schemas.microsoft.com/office/powerpoint/2010/main" val="35308585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91f64a15-db88-4b5e-9215-a740d39f2636" descr="Image">
            <a:extLst>
              <a:ext uri="{FF2B5EF4-FFF2-40B4-BE49-F238E27FC236}">
                <a16:creationId xmlns:a16="http://schemas.microsoft.com/office/drawing/2014/main" id="{1256D7A1-F9ED-4702-AEB1-6986BCEF2A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08" r="-1" b="6872"/>
          <a:stretch/>
        </p:blipFill>
        <p:spPr bwMode="auto">
          <a:xfrm>
            <a:off x="20" y="10"/>
            <a:ext cx="1218893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5E8D2E83-FB3A-40E7-A9E5-7AB389D612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23809"/>
            <a:ext cx="11016943" cy="2262375"/>
          </a:xfrm>
          <a:custGeom>
            <a:avLst/>
            <a:gdLst>
              <a:gd name="connsiteX0" fmla="*/ 0 w 11016943"/>
              <a:gd name="connsiteY0" fmla="*/ 0 h 2262375"/>
              <a:gd name="connsiteX1" fmla="*/ 9969166 w 11016943"/>
              <a:gd name="connsiteY1" fmla="*/ 0 h 2262375"/>
              <a:gd name="connsiteX2" fmla="*/ 11016943 w 11016943"/>
              <a:gd name="connsiteY2" fmla="*/ 2262375 h 2262375"/>
              <a:gd name="connsiteX3" fmla="*/ 4942050 w 11016943"/>
              <a:gd name="connsiteY3" fmla="*/ 2262375 h 2262375"/>
              <a:gd name="connsiteX4" fmla="*/ 4582160 w 11016943"/>
              <a:gd name="connsiteY4" fmla="*/ 2262375 h 2262375"/>
              <a:gd name="connsiteX5" fmla="*/ 0 w 11016943"/>
              <a:gd name="connsiteY5" fmla="*/ 2262375 h 226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16943" h="2262375">
                <a:moveTo>
                  <a:pt x="0" y="0"/>
                </a:moveTo>
                <a:lnTo>
                  <a:pt x="9969166" y="0"/>
                </a:lnTo>
                <a:lnTo>
                  <a:pt x="11016943" y="2262375"/>
                </a:lnTo>
                <a:lnTo>
                  <a:pt x="4942050" y="2262375"/>
                </a:lnTo>
                <a:lnTo>
                  <a:pt x="4582160" y="2262375"/>
                </a:lnTo>
                <a:lnTo>
                  <a:pt x="0" y="2262375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DA8F3CFC-5E7F-4048-B13E-86FD47A8F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2" y="4185749"/>
            <a:ext cx="9265771" cy="622836"/>
          </a:xfrm>
        </p:spPr>
        <p:txBody>
          <a:bodyPr>
            <a:normAutofit/>
          </a:bodyPr>
          <a:lstStyle/>
          <a:p>
            <a:r>
              <a:rPr lang="es-CL" sz="3600" dirty="0"/>
              <a:t>FILTRO DE PRENSA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0DE718E-82DA-42CC-B7AD-B2C3684832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3" y="4856921"/>
            <a:ext cx="9565028" cy="1249240"/>
          </a:xfrm>
        </p:spPr>
        <p:txBody>
          <a:bodyPr>
            <a:normAutofit/>
          </a:bodyPr>
          <a:lstStyle/>
          <a:p>
            <a:endParaRPr lang="es-CL" sz="1800"/>
          </a:p>
        </p:txBody>
      </p:sp>
    </p:spTree>
    <p:extLst>
      <p:ext uri="{BB962C8B-B14F-4D97-AF65-F5344CB8AC3E}">
        <p14:creationId xmlns:p14="http://schemas.microsoft.com/office/powerpoint/2010/main" val="28410573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04c336ca-26e0-4266-93c9-6ade08d91aff" descr="Image">
            <a:extLst>
              <a:ext uri="{FF2B5EF4-FFF2-40B4-BE49-F238E27FC236}">
                <a16:creationId xmlns:a16="http://schemas.microsoft.com/office/drawing/2014/main" id="{B4E9D9CA-60F5-470E-83B2-1595BBF2A5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28" r="-1" b="15052"/>
          <a:stretch/>
        </p:blipFill>
        <p:spPr bwMode="auto">
          <a:xfrm>
            <a:off x="20" y="10"/>
            <a:ext cx="1218893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5E8D2E83-FB3A-40E7-A9E5-7AB389D612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23809"/>
            <a:ext cx="11016943" cy="2262375"/>
          </a:xfrm>
          <a:custGeom>
            <a:avLst/>
            <a:gdLst>
              <a:gd name="connsiteX0" fmla="*/ 0 w 11016943"/>
              <a:gd name="connsiteY0" fmla="*/ 0 h 2262375"/>
              <a:gd name="connsiteX1" fmla="*/ 9969166 w 11016943"/>
              <a:gd name="connsiteY1" fmla="*/ 0 h 2262375"/>
              <a:gd name="connsiteX2" fmla="*/ 11016943 w 11016943"/>
              <a:gd name="connsiteY2" fmla="*/ 2262375 h 2262375"/>
              <a:gd name="connsiteX3" fmla="*/ 4942050 w 11016943"/>
              <a:gd name="connsiteY3" fmla="*/ 2262375 h 2262375"/>
              <a:gd name="connsiteX4" fmla="*/ 4582160 w 11016943"/>
              <a:gd name="connsiteY4" fmla="*/ 2262375 h 2262375"/>
              <a:gd name="connsiteX5" fmla="*/ 0 w 11016943"/>
              <a:gd name="connsiteY5" fmla="*/ 2262375 h 226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16943" h="2262375">
                <a:moveTo>
                  <a:pt x="0" y="0"/>
                </a:moveTo>
                <a:lnTo>
                  <a:pt x="9969166" y="0"/>
                </a:lnTo>
                <a:lnTo>
                  <a:pt x="11016943" y="2262375"/>
                </a:lnTo>
                <a:lnTo>
                  <a:pt x="4942050" y="2262375"/>
                </a:lnTo>
                <a:lnTo>
                  <a:pt x="4582160" y="2262375"/>
                </a:lnTo>
                <a:lnTo>
                  <a:pt x="0" y="2262375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221C9DB-4FC9-439E-B335-E1460C0937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2" y="4185749"/>
            <a:ext cx="9265771" cy="622836"/>
          </a:xfrm>
        </p:spPr>
        <p:txBody>
          <a:bodyPr>
            <a:normAutofit/>
          </a:bodyPr>
          <a:lstStyle/>
          <a:p>
            <a:r>
              <a:rPr lang="es-CL" sz="3600" dirty="0"/>
              <a:t>ACOPIO DE LODOS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AB707FA-0A72-45A2-94F5-88CBC61BC9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3" y="4856921"/>
            <a:ext cx="9565028" cy="1249240"/>
          </a:xfrm>
        </p:spPr>
        <p:txBody>
          <a:bodyPr>
            <a:normAutofit/>
          </a:bodyPr>
          <a:lstStyle/>
          <a:p>
            <a:endParaRPr lang="es-CL" sz="1800"/>
          </a:p>
        </p:txBody>
      </p:sp>
    </p:spTree>
    <p:extLst>
      <p:ext uri="{BB962C8B-B14F-4D97-AF65-F5344CB8AC3E}">
        <p14:creationId xmlns:p14="http://schemas.microsoft.com/office/powerpoint/2010/main" val="10292213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Marcador de contenido 5" descr="Vista de cerca de un puente&#10;&#10;Descripción generada automáticamente con confianza baja">
            <a:extLst>
              <a:ext uri="{FF2B5EF4-FFF2-40B4-BE49-F238E27FC236}">
                <a16:creationId xmlns:a16="http://schemas.microsoft.com/office/drawing/2014/main" id="{034AB248-E571-4EEA-BE49-7EF00DCF867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"/>
          <a:stretch/>
        </p:blipFill>
        <p:spPr>
          <a:xfrm>
            <a:off x="20" y="10"/>
            <a:ext cx="12188932" cy="685799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E8D2E83-FB3A-40E7-A9E5-7AB389D612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23809"/>
            <a:ext cx="11016943" cy="2262375"/>
          </a:xfrm>
          <a:custGeom>
            <a:avLst/>
            <a:gdLst>
              <a:gd name="connsiteX0" fmla="*/ 0 w 11016943"/>
              <a:gd name="connsiteY0" fmla="*/ 0 h 2262375"/>
              <a:gd name="connsiteX1" fmla="*/ 9969166 w 11016943"/>
              <a:gd name="connsiteY1" fmla="*/ 0 h 2262375"/>
              <a:gd name="connsiteX2" fmla="*/ 11016943 w 11016943"/>
              <a:gd name="connsiteY2" fmla="*/ 2262375 h 2262375"/>
              <a:gd name="connsiteX3" fmla="*/ 4942050 w 11016943"/>
              <a:gd name="connsiteY3" fmla="*/ 2262375 h 2262375"/>
              <a:gd name="connsiteX4" fmla="*/ 4582160 w 11016943"/>
              <a:gd name="connsiteY4" fmla="*/ 2262375 h 2262375"/>
              <a:gd name="connsiteX5" fmla="*/ 0 w 11016943"/>
              <a:gd name="connsiteY5" fmla="*/ 2262375 h 226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16943" h="2262375">
                <a:moveTo>
                  <a:pt x="0" y="0"/>
                </a:moveTo>
                <a:lnTo>
                  <a:pt x="9969166" y="0"/>
                </a:lnTo>
                <a:lnTo>
                  <a:pt x="11016943" y="2262375"/>
                </a:lnTo>
                <a:lnTo>
                  <a:pt x="4942050" y="2262375"/>
                </a:lnTo>
                <a:lnTo>
                  <a:pt x="4582160" y="2262375"/>
                </a:lnTo>
                <a:lnTo>
                  <a:pt x="0" y="2262375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EAFC608-A8F4-4969-B743-F4CF028EE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2" y="4185749"/>
            <a:ext cx="9265771" cy="622836"/>
          </a:xfrm>
        </p:spPr>
        <p:txBody>
          <a:bodyPr>
            <a:normAutofit/>
          </a:bodyPr>
          <a:lstStyle/>
          <a:p>
            <a:r>
              <a:rPr lang="es-CL" sz="3600" dirty="0"/>
              <a:t>ESTANQUE AUSTRALIANO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348FFC2B-DCC9-42F6-B822-2532E1A94A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3" y="4856921"/>
            <a:ext cx="9565028" cy="1249240"/>
          </a:xfrm>
        </p:spPr>
        <p:txBody>
          <a:bodyPr>
            <a:normAutofit/>
          </a:bodyPr>
          <a:lstStyle/>
          <a:p>
            <a:endParaRPr lang="en-US" sz="1800"/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B146F16-FFFE-469B-8459-9F74836CB7B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50265293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d2c06c41-2124-4f19-9ce5-6d068aa595af" descr="Image">
            <a:extLst>
              <a:ext uri="{FF2B5EF4-FFF2-40B4-BE49-F238E27FC236}">
                <a16:creationId xmlns:a16="http://schemas.microsoft.com/office/drawing/2014/main" id="{30F915DA-225D-4B60-AD11-7218881D723E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40" r="1" b="30662"/>
          <a:stretch/>
        </p:blipFill>
        <p:spPr bwMode="auto">
          <a:xfrm>
            <a:off x="20" y="10"/>
            <a:ext cx="12188932" cy="6857990"/>
          </a:xfrm>
          <a:prstGeom prst="rect">
            <a:avLst/>
          </a:prstGeom>
          <a:noFill/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E8D2E83-FB3A-40E7-A9E5-7AB389D612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23809"/>
            <a:ext cx="11016943" cy="2262375"/>
          </a:xfrm>
          <a:custGeom>
            <a:avLst/>
            <a:gdLst>
              <a:gd name="connsiteX0" fmla="*/ 0 w 11016943"/>
              <a:gd name="connsiteY0" fmla="*/ 0 h 2262375"/>
              <a:gd name="connsiteX1" fmla="*/ 9969166 w 11016943"/>
              <a:gd name="connsiteY1" fmla="*/ 0 h 2262375"/>
              <a:gd name="connsiteX2" fmla="*/ 11016943 w 11016943"/>
              <a:gd name="connsiteY2" fmla="*/ 2262375 h 2262375"/>
              <a:gd name="connsiteX3" fmla="*/ 4942050 w 11016943"/>
              <a:gd name="connsiteY3" fmla="*/ 2262375 h 2262375"/>
              <a:gd name="connsiteX4" fmla="*/ 4582160 w 11016943"/>
              <a:gd name="connsiteY4" fmla="*/ 2262375 h 2262375"/>
              <a:gd name="connsiteX5" fmla="*/ 0 w 11016943"/>
              <a:gd name="connsiteY5" fmla="*/ 2262375 h 226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16943" h="2262375">
                <a:moveTo>
                  <a:pt x="0" y="0"/>
                </a:moveTo>
                <a:lnTo>
                  <a:pt x="9969166" y="0"/>
                </a:lnTo>
                <a:lnTo>
                  <a:pt x="11016943" y="2262375"/>
                </a:lnTo>
                <a:lnTo>
                  <a:pt x="4942050" y="2262375"/>
                </a:lnTo>
                <a:lnTo>
                  <a:pt x="4582160" y="2262375"/>
                </a:lnTo>
                <a:lnTo>
                  <a:pt x="0" y="2262375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3FD6C4D-4E65-4593-B005-1B8B4AEB2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2" y="4185749"/>
            <a:ext cx="9265771" cy="622836"/>
          </a:xfrm>
        </p:spPr>
        <p:txBody>
          <a:bodyPr>
            <a:normAutofit/>
          </a:bodyPr>
          <a:lstStyle/>
          <a:p>
            <a:r>
              <a:rPr lang="es-CL" sz="3600"/>
              <a:t>FOTO FILTRO ROTATORIO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1542DCC-C05F-4CB7-9B82-963E3E35B5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3" y="4856921"/>
            <a:ext cx="9565028" cy="1249240"/>
          </a:xfrm>
        </p:spPr>
        <p:txBody>
          <a:bodyPr>
            <a:normAutofit/>
          </a:bodyPr>
          <a:lstStyle/>
          <a:p>
            <a:endParaRPr lang="es-CL" sz="1800"/>
          </a:p>
        </p:txBody>
      </p:sp>
    </p:spTree>
    <p:extLst>
      <p:ext uri="{BB962C8B-B14F-4D97-AF65-F5344CB8AC3E}">
        <p14:creationId xmlns:p14="http://schemas.microsoft.com/office/powerpoint/2010/main" val="21834330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b4f6e8a-b6dc-4280-8d36-cbcfbbfcbd15" descr="Image">
            <a:extLst>
              <a:ext uri="{FF2B5EF4-FFF2-40B4-BE49-F238E27FC236}">
                <a16:creationId xmlns:a16="http://schemas.microsoft.com/office/drawing/2014/main" id="{42FA3279-2955-4C6F-A94F-C7BDDEC27A8B}"/>
              </a:ext>
            </a:extLst>
          </p:cNvPr>
          <p:cNvPicPr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6" r="-1" b="24124"/>
          <a:stretch/>
        </p:blipFill>
        <p:spPr bwMode="auto">
          <a:xfrm>
            <a:off x="20" y="10"/>
            <a:ext cx="12188932" cy="6857990"/>
          </a:xfrm>
          <a:prstGeom prst="rect">
            <a:avLst/>
          </a:prstGeom>
          <a:noFill/>
        </p:spPr>
      </p:pic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5E8D2E83-FB3A-40E7-A9E5-7AB389D612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23809"/>
            <a:ext cx="11016943" cy="2262375"/>
          </a:xfrm>
          <a:custGeom>
            <a:avLst/>
            <a:gdLst>
              <a:gd name="connsiteX0" fmla="*/ 0 w 11016943"/>
              <a:gd name="connsiteY0" fmla="*/ 0 h 2262375"/>
              <a:gd name="connsiteX1" fmla="*/ 9969166 w 11016943"/>
              <a:gd name="connsiteY1" fmla="*/ 0 h 2262375"/>
              <a:gd name="connsiteX2" fmla="*/ 11016943 w 11016943"/>
              <a:gd name="connsiteY2" fmla="*/ 2262375 h 2262375"/>
              <a:gd name="connsiteX3" fmla="*/ 4942050 w 11016943"/>
              <a:gd name="connsiteY3" fmla="*/ 2262375 h 2262375"/>
              <a:gd name="connsiteX4" fmla="*/ 4582160 w 11016943"/>
              <a:gd name="connsiteY4" fmla="*/ 2262375 h 2262375"/>
              <a:gd name="connsiteX5" fmla="*/ 0 w 11016943"/>
              <a:gd name="connsiteY5" fmla="*/ 2262375 h 226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16943" h="2262375">
                <a:moveTo>
                  <a:pt x="0" y="0"/>
                </a:moveTo>
                <a:lnTo>
                  <a:pt x="9969166" y="0"/>
                </a:lnTo>
                <a:lnTo>
                  <a:pt x="11016943" y="2262375"/>
                </a:lnTo>
                <a:lnTo>
                  <a:pt x="4942050" y="2262375"/>
                </a:lnTo>
                <a:lnTo>
                  <a:pt x="4582160" y="2262375"/>
                </a:lnTo>
                <a:lnTo>
                  <a:pt x="0" y="2262375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47F61837-31CB-44DB-A1B7-50E0B5FFA9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3" y="4856921"/>
            <a:ext cx="9565028" cy="1249240"/>
          </a:xfrm>
        </p:spPr>
        <p:txBody>
          <a:bodyPr>
            <a:normAutofit/>
          </a:bodyPr>
          <a:lstStyle/>
          <a:p>
            <a:r>
              <a:rPr lang="en-US" sz="1800" dirty="0"/>
              <a:t>DECANTADORES</a:t>
            </a:r>
          </a:p>
        </p:txBody>
      </p:sp>
    </p:spTree>
    <p:extLst>
      <p:ext uri="{BB962C8B-B14F-4D97-AF65-F5344CB8AC3E}">
        <p14:creationId xmlns:p14="http://schemas.microsoft.com/office/powerpoint/2010/main" val="17321531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44b2122c-be75-434e-88b2-32356f43fdd6" descr="Image">
            <a:extLst>
              <a:ext uri="{FF2B5EF4-FFF2-40B4-BE49-F238E27FC236}">
                <a16:creationId xmlns:a16="http://schemas.microsoft.com/office/drawing/2014/main" id="{99EBA8FE-B1AF-40D3-9972-80A3907F87A8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82" r="-1" b="-1"/>
          <a:stretch/>
        </p:blipFill>
        <p:spPr bwMode="auto">
          <a:xfrm>
            <a:off x="-63255" y="10"/>
            <a:ext cx="12188932" cy="6857990"/>
          </a:xfrm>
          <a:prstGeom prst="rect">
            <a:avLst/>
          </a:prstGeom>
          <a:noFill/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E8D2E83-FB3A-40E7-A9E5-7AB389D612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23809"/>
            <a:ext cx="11016943" cy="2262375"/>
          </a:xfrm>
          <a:custGeom>
            <a:avLst/>
            <a:gdLst>
              <a:gd name="connsiteX0" fmla="*/ 0 w 11016943"/>
              <a:gd name="connsiteY0" fmla="*/ 0 h 2262375"/>
              <a:gd name="connsiteX1" fmla="*/ 9969166 w 11016943"/>
              <a:gd name="connsiteY1" fmla="*/ 0 h 2262375"/>
              <a:gd name="connsiteX2" fmla="*/ 11016943 w 11016943"/>
              <a:gd name="connsiteY2" fmla="*/ 2262375 h 2262375"/>
              <a:gd name="connsiteX3" fmla="*/ 4942050 w 11016943"/>
              <a:gd name="connsiteY3" fmla="*/ 2262375 h 2262375"/>
              <a:gd name="connsiteX4" fmla="*/ 4582160 w 11016943"/>
              <a:gd name="connsiteY4" fmla="*/ 2262375 h 2262375"/>
              <a:gd name="connsiteX5" fmla="*/ 0 w 11016943"/>
              <a:gd name="connsiteY5" fmla="*/ 2262375 h 226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16943" h="2262375">
                <a:moveTo>
                  <a:pt x="0" y="0"/>
                </a:moveTo>
                <a:lnTo>
                  <a:pt x="9969166" y="0"/>
                </a:lnTo>
                <a:lnTo>
                  <a:pt x="11016943" y="2262375"/>
                </a:lnTo>
                <a:lnTo>
                  <a:pt x="4942050" y="2262375"/>
                </a:lnTo>
                <a:lnTo>
                  <a:pt x="4582160" y="2262375"/>
                </a:lnTo>
                <a:lnTo>
                  <a:pt x="0" y="2262375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EDE9BE4-BA8D-4A6B-BFA6-338ECBA1E0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2" y="4185749"/>
            <a:ext cx="9265771" cy="622836"/>
          </a:xfrm>
        </p:spPr>
        <p:txBody>
          <a:bodyPr>
            <a:normAutofit/>
          </a:bodyPr>
          <a:lstStyle/>
          <a:p>
            <a:r>
              <a:rPr lang="es-CL" sz="3600" dirty="0"/>
              <a:t>POZO 1  AGUA DE LAVADO</a:t>
            </a:r>
          </a:p>
        </p:txBody>
      </p:sp>
    </p:spTree>
    <p:extLst>
      <p:ext uri="{BB962C8B-B14F-4D97-AF65-F5344CB8AC3E}">
        <p14:creationId xmlns:p14="http://schemas.microsoft.com/office/powerpoint/2010/main" val="26052111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14ac20fa-1676-45ba-95f2-d127ac8aa4a9" descr="Image">
            <a:extLst>
              <a:ext uri="{FF2B5EF4-FFF2-40B4-BE49-F238E27FC236}">
                <a16:creationId xmlns:a16="http://schemas.microsoft.com/office/drawing/2014/main" id="{5A9593A2-C485-4E05-8F60-A36D086053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82" r="-1" b="-1"/>
          <a:stretch/>
        </p:blipFill>
        <p:spPr bwMode="auto">
          <a:xfrm>
            <a:off x="20" y="10"/>
            <a:ext cx="1218893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5E8D2E83-FB3A-40E7-A9E5-7AB389D612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23809"/>
            <a:ext cx="11016943" cy="2262375"/>
          </a:xfrm>
          <a:custGeom>
            <a:avLst/>
            <a:gdLst>
              <a:gd name="connsiteX0" fmla="*/ 0 w 11016943"/>
              <a:gd name="connsiteY0" fmla="*/ 0 h 2262375"/>
              <a:gd name="connsiteX1" fmla="*/ 9969166 w 11016943"/>
              <a:gd name="connsiteY1" fmla="*/ 0 h 2262375"/>
              <a:gd name="connsiteX2" fmla="*/ 11016943 w 11016943"/>
              <a:gd name="connsiteY2" fmla="*/ 2262375 h 2262375"/>
              <a:gd name="connsiteX3" fmla="*/ 4942050 w 11016943"/>
              <a:gd name="connsiteY3" fmla="*/ 2262375 h 2262375"/>
              <a:gd name="connsiteX4" fmla="*/ 4582160 w 11016943"/>
              <a:gd name="connsiteY4" fmla="*/ 2262375 h 2262375"/>
              <a:gd name="connsiteX5" fmla="*/ 0 w 11016943"/>
              <a:gd name="connsiteY5" fmla="*/ 2262375 h 226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16943" h="2262375">
                <a:moveTo>
                  <a:pt x="0" y="0"/>
                </a:moveTo>
                <a:lnTo>
                  <a:pt x="9969166" y="0"/>
                </a:lnTo>
                <a:lnTo>
                  <a:pt x="11016943" y="2262375"/>
                </a:lnTo>
                <a:lnTo>
                  <a:pt x="4942050" y="2262375"/>
                </a:lnTo>
                <a:lnTo>
                  <a:pt x="4582160" y="2262375"/>
                </a:lnTo>
                <a:lnTo>
                  <a:pt x="0" y="2262375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6DF3CDA-AC12-4AA9-950C-6A83ACF72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2" y="4185749"/>
            <a:ext cx="9265771" cy="622836"/>
          </a:xfrm>
        </p:spPr>
        <p:txBody>
          <a:bodyPr>
            <a:normAutofit/>
          </a:bodyPr>
          <a:lstStyle/>
          <a:p>
            <a:r>
              <a:rPr lang="es-CL" sz="3600" dirty="0"/>
              <a:t>Pozo 2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C060F96-4831-4B8D-8363-62E5480E24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3" y="4856921"/>
            <a:ext cx="9565028" cy="1249240"/>
          </a:xfrm>
        </p:spPr>
        <p:txBody>
          <a:bodyPr>
            <a:normAutofit/>
          </a:bodyPr>
          <a:lstStyle/>
          <a:p>
            <a:endParaRPr lang="es-CL" sz="1800" dirty="0"/>
          </a:p>
        </p:txBody>
      </p:sp>
    </p:spTree>
    <p:extLst>
      <p:ext uri="{BB962C8B-B14F-4D97-AF65-F5344CB8AC3E}">
        <p14:creationId xmlns:p14="http://schemas.microsoft.com/office/powerpoint/2010/main" val="356234702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bc6bd6a-bd63-4cac-b71b-af00457a2dd9" descr="Image">
            <a:extLst>
              <a:ext uri="{FF2B5EF4-FFF2-40B4-BE49-F238E27FC236}">
                <a16:creationId xmlns:a16="http://schemas.microsoft.com/office/drawing/2014/main" id="{ACC4E813-596F-4C9F-A1A5-2133ABF2FDB8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82" r="-1" b="-1"/>
          <a:stretch/>
        </p:blipFill>
        <p:spPr bwMode="auto">
          <a:xfrm>
            <a:off x="20" y="10"/>
            <a:ext cx="12188932" cy="6857990"/>
          </a:xfrm>
          <a:prstGeom prst="rect">
            <a:avLst/>
          </a:prstGeom>
          <a:noFill/>
        </p:spPr>
      </p:pic>
      <p:sp>
        <p:nvSpPr>
          <p:cNvPr id="9" name="Freeform: Shape 8">
            <a:extLst>
              <a:ext uri="{FF2B5EF4-FFF2-40B4-BE49-F238E27FC236}">
                <a16:creationId xmlns:a16="http://schemas.microsoft.com/office/drawing/2014/main" id="{5E8D2E83-FB3A-40E7-A9E5-7AB389D612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23809"/>
            <a:ext cx="11016943" cy="2262375"/>
          </a:xfrm>
          <a:custGeom>
            <a:avLst/>
            <a:gdLst>
              <a:gd name="connsiteX0" fmla="*/ 0 w 11016943"/>
              <a:gd name="connsiteY0" fmla="*/ 0 h 2262375"/>
              <a:gd name="connsiteX1" fmla="*/ 9969166 w 11016943"/>
              <a:gd name="connsiteY1" fmla="*/ 0 h 2262375"/>
              <a:gd name="connsiteX2" fmla="*/ 11016943 w 11016943"/>
              <a:gd name="connsiteY2" fmla="*/ 2262375 h 2262375"/>
              <a:gd name="connsiteX3" fmla="*/ 4942050 w 11016943"/>
              <a:gd name="connsiteY3" fmla="*/ 2262375 h 2262375"/>
              <a:gd name="connsiteX4" fmla="*/ 4582160 w 11016943"/>
              <a:gd name="connsiteY4" fmla="*/ 2262375 h 2262375"/>
              <a:gd name="connsiteX5" fmla="*/ 0 w 11016943"/>
              <a:gd name="connsiteY5" fmla="*/ 2262375 h 226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16943" h="2262375">
                <a:moveTo>
                  <a:pt x="0" y="0"/>
                </a:moveTo>
                <a:lnTo>
                  <a:pt x="9969166" y="0"/>
                </a:lnTo>
                <a:lnTo>
                  <a:pt x="11016943" y="2262375"/>
                </a:lnTo>
                <a:lnTo>
                  <a:pt x="4942050" y="2262375"/>
                </a:lnTo>
                <a:lnTo>
                  <a:pt x="4582160" y="2262375"/>
                </a:lnTo>
                <a:lnTo>
                  <a:pt x="0" y="2262375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B64EE7F-8D39-41E4-99A7-9E41F401E3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2" y="4185749"/>
            <a:ext cx="9265771" cy="622836"/>
          </a:xfrm>
        </p:spPr>
        <p:txBody>
          <a:bodyPr>
            <a:normAutofit/>
          </a:bodyPr>
          <a:lstStyle/>
          <a:p>
            <a:r>
              <a:rPr lang="es-CL" sz="3600" dirty="0"/>
              <a:t>POZO 3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993AB05-C0DE-426B-B308-58FAA86010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3" y="4856921"/>
            <a:ext cx="9565028" cy="1249240"/>
          </a:xfrm>
        </p:spPr>
        <p:txBody>
          <a:bodyPr>
            <a:normAutofit/>
          </a:bodyPr>
          <a:lstStyle/>
          <a:p>
            <a:endParaRPr lang="es-CL" sz="1800"/>
          </a:p>
        </p:txBody>
      </p:sp>
    </p:spTree>
    <p:extLst>
      <p:ext uri="{BB962C8B-B14F-4D97-AF65-F5344CB8AC3E}">
        <p14:creationId xmlns:p14="http://schemas.microsoft.com/office/powerpoint/2010/main" val="37228356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1594ab51-3863-4652-9f71-ce7393bb8c3d" descr="Image">
            <a:extLst>
              <a:ext uri="{FF2B5EF4-FFF2-40B4-BE49-F238E27FC236}">
                <a16:creationId xmlns:a16="http://schemas.microsoft.com/office/drawing/2014/main" id="{791C39C0-A19F-49FC-8F08-3030B75320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82" r="-1" b="-1"/>
          <a:stretch/>
        </p:blipFill>
        <p:spPr bwMode="auto">
          <a:xfrm>
            <a:off x="20" y="10"/>
            <a:ext cx="1218893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5E8D2E83-FB3A-40E7-A9E5-7AB389D612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23809"/>
            <a:ext cx="11016943" cy="2262375"/>
          </a:xfrm>
          <a:custGeom>
            <a:avLst/>
            <a:gdLst>
              <a:gd name="connsiteX0" fmla="*/ 0 w 11016943"/>
              <a:gd name="connsiteY0" fmla="*/ 0 h 2262375"/>
              <a:gd name="connsiteX1" fmla="*/ 9969166 w 11016943"/>
              <a:gd name="connsiteY1" fmla="*/ 0 h 2262375"/>
              <a:gd name="connsiteX2" fmla="*/ 11016943 w 11016943"/>
              <a:gd name="connsiteY2" fmla="*/ 2262375 h 2262375"/>
              <a:gd name="connsiteX3" fmla="*/ 4942050 w 11016943"/>
              <a:gd name="connsiteY3" fmla="*/ 2262375 h 2262375"/>
              <a:gd name="connsiteX4" fmla="*/ 4582160 w 11016943"/>
              <a:gd name="connsiteY4" fmla="*/ 2262375 h 2262375"/>
              <a:gd name="connsiteX5" fmla="*/ 0 w 11016943"/>
              <a:gd name="connsiteY5" fmla="*/ 2262375 h 226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16943" h="2262375">
                <a:moveTo>
                  <a:pt x="0" y="0"/>
                </a:moveTo>
                <a:lnTo>
                  <a:pt x="9969166" y="0"/>
                </a:lnTo>
                <a:lnTo>
                  <a:pt x="11016943" y="2262375"/>
                </a:lnTo>
                <a:lnTo>
                  <a:pt x="4942050" y="2262375"/>
                </a:lnTo>
                <a:lnTo>
                  <a:pt x="4582160" y="2262375"/>
                </a:lnTo>
                <a:lnTo>
                  <a:pt x="0" y="2262375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170BA6F-E219-4738-822D-43F1FBDDF7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2" y="4185749"/>
            <a:ext cx="9265771" cy="622836"/>
          </a:xfrm>
        </p:spPr>
        <p:txBody>
          <a:bodyPr>
            <a:normAutofit/>
          </a:bodyPr>
          <a:lstStyle/>
          <a:p>
            <a:r>
              <a:rPr lang="es-CL" sz="3600" dirty="0"/>
              <a:t>POZO 4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DC1D212-1239-4B96-8915-254A66EBF3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3" y="4856921"/>
            <a:ext cx="9565028" cy="1249240"/>
          </a:xfrm>
        </p:spPr>
        <p:txBody>
          <a:bodyPr>
            <a:normAutofit/>
          </a:bodyPr>
          <a:lstStyle/>
          <a:p>
            <a:endParaRPr lang="es-CL" sz="1800"/>
          </a:p>
        </p:txBody>
      </p:sp>
    </p:spTree>
    <p:extLst>
      <p:ext uri="{BB962C8B-B14F-4D97-AF65-F5344CB8AC3E}">
        <p14:creationId xmlns:p14="http://schemas.microsoft.com/office/powerpoint/2010/main" val="40670526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e2a8c88b-c650-43cd-b37a-0e9b17450ee8" descr="Image">
            <a:extLst>
              <a:ext uri="{FF2B5EF4-FFF2-40B4-BE49-F238E27FC236}">
                <a16:creationId xmlns:a16="http://schemas.microsoft.com/office/drawing/2014/main" id="{9D97A4E7-1F8C-49AE-B358-85A572A84D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9" r="-1" b="11211"/>
          <a:stretch/>
        </p:blipFill>
        <p:spPr bwMode="auto">
          <a:xfrm>
            <a:off x="0" y="0"/>
            <a:ext cx="9710757" cy="546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5E8D2E83-FB3A-40E7-A9E5-7AB389D612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23809"/>
            <a:ext cx="11016943" cy="2262375"/>
          </a:xfrm>
          <a:custGeom>
            <a:avLst/>
            <a:gdLst>
              <a:gd name="connsiteX0" fmla="*/ 0 w 11016943"/>
              <a:gd name="connsiteY0" fmla="*/ 0 h 2262375"/>
              <a:gd name="connsiteX1" fmla="*/ 9969166 w 11016943"/>
              <a:gd name="connsiteY1" fmla="*/ 0 h 2262375"/>
              <a:gd name="connsiteX2" fmla="*/ 11016943 w 11016943"/>
              <a:gd name="connsiteY2" fmla="*/ 2262375 h 2262375"/>
              <a:gd name="connsiteX3" fmla="*/ 4942050 w 11016943"/>
              <a:gd name="connsiteY3" fmla="*/ 2262375 h 2262375"/>
              <a:gd name="connsiteX4" fmla="*/ 4582160 w 11016943"/>
              <a:gd name="connsiteY4" fmla="*/ 2262375 h 2262375"/>
              <a:gd name="connsiteX5" fmla="*/ 0 w 11016943"/>
              <a:gd name="connsiteY5" fmla="*/ 2262375 h 226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16943" h="2262375">
                <a:moveTo>
                  <a:pt x="0" y="0"/>
                </a:moveTo>
                <a:lnTo>
                  <a:pt x="9969166" y="0"/>
                </a:lnTo>
                <a:lnTo>
                  <a:pt x="11016943" y="2262375"/>
                </a:lnTo>
                <a:lnTo>
                  <a:pt x="4942050" y="2262375"/>
                </a:lnTo>
                <a:lnTo>
                  <a:pt x="4582160" y="2262375"/>
                </a:lnTo>
                <a:lnTo>
                  <a:pt x="0" y="2262375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DAA8AAC-536E-4C93-91C2-AFC81F771D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2" y="4185749"/>
            <a:ext cx="9265771" cy="622836"/>
          </a:xfrm>
        </p:spPr>
        <p:txBody>
          <a:bodyPr>
            <a:normAutofit/>
          </a:bodyPr>
          <a:lstStyle/>
          <a:p>
            <a:r>
              <a:rPr lang="es-CL" sz="3600" dirty="0"/>
              <a:t>POZO 5</a:t>
            </a:r>
          </a:p>
        </p:txBody>
      </p:sp>
    </p:spTree>
    <p:extLst>
      <p:ext uri="{BB962C8B-B14F-4D97-AF65-F5344CB8AC3E}">
        <p14:creationId xmlns:p14="http://schemas.microsoft.com/office/powerpoint/2010/main" val="13111491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2296d067-98fb-462f-bf93-45c49ed0f69f" descr="Image">
            <a:extLst>
              <a:ext uri="{FF2B5EF4-FFF2-40B4-BE49-F238E27FC236}">
                <a16:creationId xmlns:a16="http://schemas.microsoft.com/office/drawing/2014/main" id="{326963CB-AE32-4AF9-9F6E-E03D00EB9B1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76" r="-1" b="10204"/>
          <a:stretch/>
        </p:blipFill>
        <p:spPr bwMode="auto">
          <a:xfrm>
            <a:off x="20" y="10"/>
            <a:ext cx="12188932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5E8D2E83-FB3A-40E7-A9E5-7AB389D612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4023809"/>
            <a:ext cx="11016943" cy="2262375"/>
          </a:xfrm>
          <a:custGeom>
            <a:avLst/>
            <a:gdLst>
              <a:gd name="connsiteX0" fmla="*/ 0 w 11016943"/>
              <a:gd name="connsiteY0" fmla="*/ 0 h 2262375"/>
              <a:gd name="connsiteX1" fmla="*/ 9969166 w 11016943"/>
              <a:gd name="connsiteY1" fmla="*/ 0 h 2262375"/>
              <a:gd name="connsiteX2" fmla="*/ 11016943 w 11016943"/>
              <a:gd name="connsiteY2" fmla="*/ 2262375 h 2262375"/>
              <a:gd name="connsiteX3" fmla="*/ 4942050 w 11016943"/>
              <a:gd name="connsiteY3" fmla="*/ 2262375 h 2262375"/>
              <a:gd name="connsiteX4" fmla="*/ 4582160 w 11016943"/>
              <a:gd name="connsiteY4" fmla="*/ 2262375 h 2262375"/>
              <a:gd name="connsiteX5" fmla="*/ 0 w 11016943"/>
              <a:gd name="connsiteY5" fmla="*/ 2262375 h 2262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016943" h="2262375">
                <a:moveTo>
                  <a:pt x="0" y="0"/>
                </a:moveTo>
                <a:lnTo>
                  <a:pt x="9969166" y="0"/>
                </a:lnTo>
                <a:lnTo>
                  <a:pt x="11016943" y="2262375"/>
                </a:lnTo>
                <a:lnTo>
                  <a:pt x="4942050" y="2262375"/>
                </a:lnTo>
                <a:lnTo>
                  <a:pt x="4582160" y="2262375"/>
                </a:lnTo>
                <a:lnTo>
                  <a:pt x="0" y="2262375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8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380F18D-9ADB-499C-AB4A-A7FFE20EAE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8062" y="4185749"/>
            <a:ext cx="9265771" cy="622836"/>
          </a:xfrm>
        </p:spPr>
        <p:txBody>
          <a:bodyPr>
            <a:normAutofit/>
          </a:bodyPr>
          <a:lstStyle/>
          <a:p>
            <a:r>
              <a:rPr lang="es-CL" sz="3600" dirty="0"/>
              <a:t>ADICION DE QUIMICOS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5B9F743-0E09-471E-9AD0-B740556C6B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063" y="4856921"/>
            <a:ext cx="9565028" cy="1249240"/>
          </a:xfrm>
        </p:spPr>
        <p:txBody>
          <a:bodyPr>
            <a:normAutofit/>
          </a:bodyPr>
          <a:lstStyle/>
          <a:p>
            <a:endParaRPr lang="es-CL" sz="1800"/>
          </a:p>
        </p:txBody>
      </p:sp>
    </p:spTree>
    <p:extLst>
      <p:ext uri="{BB962C8B-B14F-4D97-AF65-F5344CB8AC3E}">
        <p14:creationId xmlns:p14="http://schemas.microsoft.com/office/powerpoint/2010/main" val="23857332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38</Words>
  <Application>Microsoft Office PowerPoint</Application>
  <PresentationFormat>Panorámica</PresentationFormat>
  <Paragraphs>13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Tema de Office</vt:lpstr>
      <vt:lpstr>ANEXO FOTO GRAFICO  PTR BADINOTTI NET SERVICES</vt:lpstr>
      <vt:lpstr>FOTO FILTRO ROTATORIO</vt:lpstr>
      <vt:lpstr>Presentación de PowerPoint</vt:lpstr>
      <vt:lpstr>POZO 1  AGUA DE LAVADO</vt:lpstr>
      <vt:lpstr>Pozo 2</vt:lpstr>
      <vt:lpstr>POZO 3</vt:lpstr>
      <vt:lpstr>POZO 4</vt:lpstr>
      <vt:lpstr>POZO 5</vt:lpstr>
      <vt:lpstr>ADICION DE QUIMICOS</vt:lpstr>
      <vt:lpstr>TINA SEDIMENTACION</vt:lpstr>
      <vt:lpstr>FILTRO DE PRENSA</vt:lpstr>
      <vt:lpstr>ACOPIO DE LODOS</vt:lpstr>
      <vt:lpstr>ESTANQUE AUSTRALIANO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ANEXO FOTO GRAFICO  PTR BADINOTTI NET SERVICES</dc:title>
  <dc:creator>Mariagracia UwU</dc:creator>
  <cp:lastModifiedBy>Mariagracia UwU</cp:lastModifiedBy>
  <cp:revision>1</cp:revision>
  <dcterms:created xsi:type="dcterms:W3CDTF">2021-08-13T19:42:21Z</dcterms:created>
  <dcterms:modified xsi:type="dcterms:W3CDTF">2021-08-13T20:13:48Z</dcterms:modified>
</cp:coreProperties>
</file>