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8677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73219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01397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95706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28356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00998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33344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36420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35618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2195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03984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F6F9D-40FD-4DF5-8E11-CE89502A7A34}" type="datetimeFigureOut">
              <a:rPr lang="es-CL" smtClean="0"/>
              <a:t>25-05-2015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71C7B-0BF9-499E-9BA8-EED040D6CDB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95296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3529"/>
            <a:ext cx="9144000" cy="683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107505" y="4582716"/>
            <a:ext cx="8640960" cy="28644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8655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51520" y="2420888"/>
            <a:ext cx="8640960" cy="28644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2183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80"/>
            <a:ext cx="9144000" cy="682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51520" y="1844824"/>
            <a:ext cx="8640960" cy="28644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" name="3 Rectángulo"/>
          <p:cNvSpPr/>
          <p:nvPr/>
        </p:nvSpPr>
        <p:spPr>
          <a:xfrm>
            <a:off x="179512" y="6381328"/>
            <a:ext cx="8640960" cy="28644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9884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60" y="0"/>
            <a:ext cx="9144000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230560" y="2818385"/>
            <a:ext cx="8640960" cy="28644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1435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Presentación en pantalla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Yanko Garcia</dc:creator>
  <cp:lastModifiedBy>Eliana Fischman</cp:lastModifiedBy>
  <cp:revision>2</cp:revision>
  <dcterms:created xsi:type="dcterms:W3CDTF">2015-04-24T14:39:33Z</dcterms:created>
  <dcterms:modified xsi:type="dcterms:W3CDTF">2015-05-25T14:14:28Z</dcterms:modified>
</cp:coreProperties>
</file>