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950075" cy="9236075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4164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02304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67857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61119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72450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96671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20936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69503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00603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3705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6024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53C03-A44C-4DAC-9EF6-31D63BBF1456}" type="datetimeFigureOut">
              <a:rPr lang="es-CL" smtClean="0"/>
              <a:t>26-05-2015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E785B-02D4-4681-8AB1-1D5A140675B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89411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zamorano\Downloads\image (4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75" y="853374"/>
            <a:ext cx="8352928" cy="600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457200" y="665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L" dirty="0" smtClean="0"/>
              <a:t>Rutina Inspección </a:t>
            </a:r>
            <a:r>
              <a:rPr lang="es-CL" dirty="0" err="1" smtClean="0"/>
              <a:t>CEM´s</a:t>
            </a:r>
            <a:r>
              <a:rPr lang="es-CL" dirty="0" smtClean="0"/>
              <a:t> en SAP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03665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zamorano\Downloads\image (5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5"/>
            <a:ext cx="6912768" cy="577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395536" y="83976"/>
            <a:ext cx="8229600" cy="1143000"/>
          </a:xfrm>
        </p:spPr>
        <p:txBody>
          <a:bodyPr>
            <a:normAutofit/>
          </a:bodyPr>
          <a:lstStyle/>
          <a:p>
            <a:r>
              <a:rPr lang="es-CL" sz="2800" dirty="0" smtClean="0"/>
              <a:t>Fecha en que se agrega la posición 70 a la rutina de inspección en SAP</a:t>
            </a:r>
            <a:endParaRPr lang="es-CL" sz="2800" dirty="0"/>
          </a:p>
        </p:txBody>
      </p:sp>
    </p:spTree>
    <p:extLst>
      <p:ext uri="{BB962C8B-B14F-4D97-AF65-F5344CB8AC3E}">
        <p14:creationId xmlns:p14="http://schemas.microsoft.com/office/powerpoint/2010/main" val="12992233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20</Words>
  <Application>Microsoft Office PowerPoint</Application>
  <PresentationFormat>Presentación en pantalla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Presentación de PowerPoint</vt:lpstr>
      <vt:lpstr>Fecha en que se agrega la posición 70 a la rutina de inspección en SAP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Jose Zamorano - JZamorano</dc:creator>
  <cp:lastModifiedBy>Amanda Olivares</cp:lastModifiedBy>
  <cp:revision>2</cp:revision>
  <cp:lastPrinted>2015-05-26T13:59:24Z</cp:lastPrinted>
  <dcterms:created xsi:type="dcterms:W3CDTF">2015-04-27T18:46:29Z</dcterms:created>
  <dcterms:modified xsi:type="dcterms:W3CDTF">2015-05-26T14:01:22Z</dcterms:modified>
</cp:coreProperties>
</file>