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7253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58052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2526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79416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6003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27200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60855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9747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3870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68157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83237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E7D18-A49F-4208-8C03-29C38427DE77}" type="datetimeFigureOut">
              <a:rPr lang="es-CL" smtClean="0"/>
              <a:t>13-01-2016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CB3EB-ACBE-4726-8115-E95B912B3E52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7724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6202"/>
            <a:ext cx="8229600" cy="604486"/>
          </a:xfrm>
        </p:spPr>
        <p:txBody>
          <a:bodyPr>
            <a:normAutofit/>
          </a:bodyPr>
          <a:lstStyle/>
          <a:p>
            <a:r>
              <a:rPr lang="es-CL" sz="2800" b="1" i="1" u="sng" dirty="0" smtClean="0"/>
              <a:t>Chancado Primario</a:t>
            </a:r>
            <a:endParaRPr lang="es-CL" sz="2800" b="1" i="1" u="sng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750571" cy="5613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923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es-CL" sz="2800" b="1" i="1" u="sng" dirty="0" smtClean="0"/>
              <a:t/>
            </a:r>
            <a:br>
              <a:rPr lang="es-CL" sz="2800" b="1" i="1" u="sng" dirty="0" smtClean="0"/>
            </a:br>
            <a:r>
              <a:rPr lang="es-CL" sz="2800" b="1" i="1" u="sng" dirty="0" smtClean="0"/>
              <a:t>Patio2 (acopio de mineral chancado) </a:t>
            </a:r>
            <a:r>
              <a:rPr lang="es-CL" sz="2800" b="1" i="1" u="sng" dirty="0"/>
              <a:t/>
            </a:r>
            <a:br>
              <a:rPr lang="es-CL" sz="2800" b="1" i="1" u="sng" dirty="0"/>
            </a:br>
            <a:r>
              <a:rPr lang="es-CL" sz="2800" b="1" i="1" u="sng" dirty="0" smtClean="0"/>
              <a:t/>
            </a:r>
            <a:br>
              <a:rPr lang="es-CL" sz="2800" b="1" i="1" u="sng" dirty="0" smtClean="0"/>
            </a:br>
            <a:r>
              <a:rPr lang="es-CL" sz="2700" dirty="0" smtClean="0"/>
              <a:t>Inyección agua en traspaso de CT-15 a CT-16; refuerzo de agua en descarga de Stucker CT-16,</a:t>
            </a:r>
            <a:endParaRPr lang="es-CL" sz="2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45" y="1844824"/>
            <a:ext cx="8136904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5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Chancado Primario</vt:lpstr>
      <vt:lpstr> Patio2 (acopio de mineral chancado)   Inyección agua en traspaso de CT-15 a CT-16; refuerzo de agua en descarga de Stucker CT-16,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Gustavo Cifuentes</dc:creator>
  <cp:lastModifiedBy>Rodrigo Penailillo</cp:lastModifiedBy>
  <cp:revision>15</cp:revision>
  <dcterms:created xsi:type="dcterms:W3CDTF">2016-01-08T11:44:46Z</dcterms:created>
  <dcterms:modified xsi:type="dcterms:W3CDTF">2016-01-14T01:46:28Z</dcterms:modified>
</cp:coreProperties>
</file>