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524" r:id="rId2"/>
  </p:sldIdLst>
  <p:sldSz cx="9144000" cy="5143500" type="screen16x9"/>
  <p:notesSz cx="6797675" cy="9928225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MV" initials="MM" lastIdx="20" clrIdx="0">
    <p:extLst/>
  </p:cmAuthor>
  <p:cmAuthor id="2" name="Jose Lehuede" initials="JL" lastIdx="11" clrIdx="1">
    <p:extLst/>
  </p:cmAuthor>
  <p:cmAuthor id="3" name="Sandoval, Jorge (Curicó)" initials="SJ(" lastIdx="6" clrIdx="2"/>
  <p:cmAuthor id="4" name="MMV" initials="MMV" lastIdx="2" clrIdx="3">
    <p:extLst/>
  </p:cmAuthor>
  <p:cmAuthor id="5" name="Marcela" initials="M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00FFFF"/>
    <a:srgbClr val="00CCFF"/>
    <a:srgbClr val="09A727"/>
    <a:srgbClr val="00B050"/>
    <a:srgbClr val="4F81BD"/>
    <a:srgbClr val="0AA61D"/>
    <a:srgbClr val="A799B8"/>
    <a:srgbClr val="B5C594"/>
    <a:srgbClr val="89B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3525" autoAdjust="0"/>
  </p:normalViewPr>
  <p:slideViewPr>
    <p:cSldViewPr>
      <p:cViewPr>
        <p:scale>
          <a:sx n="119" d="100"/>
          <a:sy n="119" d="100"/>
        </p:scale>
        <p:origin x="-408" y="-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32" Type="http://schemas.microsoft.com/office/2015/10/relationships/revisionInfo" Target="revisionInfo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yasna\Downloads\generaci&#243;n%202010%20a%20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3"/>
          <c:order val="0"/>
          <c:tx>
            <c:strRef>
              <c:f>'[generación 2010 a 2017.xlsx]Hoja1'!$B$4</c:f>
              <c:strCache>
                <c:ptCount val="1"/>
                <c:pt idx="0">
                  <c:v>Biomasa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2017.xlsx]Hoja1'!$C$4:$J$4</c:f>
              <c:numCache>
                <c:formatCode>#,##0</c:formatCode>
                <c:ptCount val="8"/>
                <c:pt idx="0">
                  <c:v>841.37641000000008</c:v>
                </c:pt>
                <c:pt idx="1">
                  <c:v>887.65573000000006</c:v>
                </c:pt>
                <c:pt idx="2">
                  <c:v>1828.1802600000001</c:v>
                </c:pt>
                <c:pt idx="3">
                  <c:v>2256.5352799999996</c:v>
                </c:pt>
                <c:pt idx="4">
                  <c:v>2715.2897999999996</c:v>
                </c:pt>
                <c:pt idx="5">
                  <c:v>2383.6572730000003</c:v>
                </c:pt>
                <c:pt idx="6">
                  <c:v>2642.5442000000003</c:v>
                </c:pt>
                <c:pt idx="7">
                  <c:v>2272.3157448500001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A1-438C-8B89-7570481F6598}"/>
            </c:ext>
          </c:extLst>
        </c:ser>
        <c:ser>
          <c:idx val="4"/>
          <c:order val="1"/>
          <c:tx>
            <c:strRef>
              <c:f>'[generación 2010 a 2017.xlsx]Hoja1'!$B$5</c:f>
              <c:strCache>
                <c:ptCount val="1"/>
                <c:pt idx="0">
                  <c:v>Carbón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2017.xlsx]Hoja1'!$C$5:$J$5</c:f>
              <c:numCache>
                <c:formatCode>#,##0</c:formatCode>
                <c:ptCount val="8"/>
                <c:pt idx="0">
                  <c:v>8769.1792000000005</c:v>
                </c:pt>
                <c:pt idx="1">
                  <c:v>10080.211299999999</c:v>
                </c:pt>
                <c:pt idx="2">
                  <c:v>12423.521892999997</c:v>
                </c:pt>
                <c:pt idx="3">
                  <c:v>16951.893980000001</c:v>
                </c:pt>
                <c:pt idx="4">
                  <c:v>14287.433070000001</c:v>
                </c:pt>
                <c:pt idx="5">
                  <c:v>13935.014030000002</c:v>
                </c:pt>
                <c:pt idx="6">
                  <c:v>16681.635850000002</c:v>
                </c:pt>
                <c:pt idx="7">
                  <c:v>13017.446764010001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A1-438C-8B89-7570481F6598}"/>
            </c:ext>
          </c:extLst>
        </c:ser>
        <c:ser>
          <c:idx val="5"/>
          <c:order val="2"/>
          <c:tx>
            <c:strRef>
              <c:f>'[generación 2010 a 2017.xlsx]Hoja1'!$B$6</c:f>
              <c:strCache>
                <c:ptCount val="1"/>
                <c:pt idx="0">
                  <c:v>Carbón + Petcoke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2017.xlsx]Hoja1'!$C$6:$J$6</c:f>
              <c:numCache>
                <c:formatCode>#,##0</c:formatCode>
                <c:ptCount val="8"/>
                <c:pt idx="0">
                  <c:v>65.518000000000001</c:v>
                </c:pt>
                <c:pt idx="1">
                  <c:v>349.12599999999998</c:v>
                </c:pt>
                <c:pt idx="2">
                  <c:v>534.08299999999997</c:v>
                </c:pt>
                <c:pt idx="3">
                  <c:v>495.45</c:v>
                </c:pt>
                <c:pt idx="4">
                  <c:v>529.76400000000001</c:v>
                </c:pt>
                <c:pt idx="5">
                  <c:v>508.24200000000002</c:v>
                </c:pt>
                <c:pt idx="6">
                  <c:v>497.11099999999999</c:v>
                </c:pt>
                <c:pt idx="7">
                  <c:v>391.89459999999997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9A1-438C-8B89-7570481F6598}"/>
            </c:ext>
          </c:extLst>
        </c:ser>
        <c:ser>
          <c:idx val="6"/>
          <c:order val="3"/>
          <c:tx>
            <c:strRef>
              <c:f>'[generación 2010 a 2017.xlsx]Hoja1'!$B$7</c:f>
              <c:strCache>
                <c:ptCount val="1"/>
                <c:pt idx="0">
                  <c:v>Cogeneración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2017.xlsx]Hoja1'!$C$7:$J$7</c:f>
              <c:numCache>
                <c:formatCode>#,##0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9A1-438C-8B89-7570481F6598}"/>
            </c:ext>
          </c:extLst>
        </c:ser>
        <c:ser>
          <c:idx val="7"/>
          <c:order val="4"/>
          <c:tx>
            <c:strRef>
              <c:f>'[generación 2010 a 2017.xlsx]Hoja1'!$B$8</c:f>
              <c:strCache>
                <c:ptCount val="1"/>
                <c:pt idx="0">
                  <c:v>Eólica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2017.xlsx]Hoja1'!$C$8:$J$8</c:f>
              <c:numCache>
                <c:formatCode>#,##0</c:formatCode>
                <c:ptCount val="8"/>
                <c:pt idx="0">
                  <c:v>325.25937999999991</c:v>
                </c:pt>
                <c:pt idx="1">
                  <c:v>324.01317000000012</c:v>
                </c:pt>
                <c:pt idx="2">
                  <c:v>382.70516900000001</c:v>
                </c:pt>
                <c:pt idx="3">
                  <c:v>539.04683999999997</c:v>
                </c:pt>
                <c:pt idx="4">
                  <c:v>1195.9610600000001</c:v>
                </c:pt>
                <c:pt idx="5">
                  <c:v>1847.6745800000003</c:v>
                </c:pt>
                <c:pt idx="6">
                  <c:v>2004.5985499999997</c:v>
                </c:pt>
                <c:pt idx="7">
                  <c:v>2727.7993437499995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9A1-438C-8B89-7570481F6598}"/>
            </c:ext>
          </c:extLst>
        </c:ser>
        <c:ser>
          <c:idx val="8"/>
          <c:order val="5"/>
          <c:tx>
            <c:strRef>
              <c:f>'[generación 2010 a 2017.xlsx]Hoja1'!$B$9</c:f>
              <c:strCache>
                <c:ptCount val="1"/>
                <c:pt idx="0">
                  <c:v>Fuel Oil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2017.xlsx]Hoja1'!$C$9:$J$9</c:f>
              <c:numCache>
                <c:formatCode>#,##0</c:formatCode>
                <c:ptCount val="8"/>
                <c:pt idx="0">
                  <c:v>4.3322999999999992</c:v>
                </c:pt>
                <c:pt idx="1">
                  <c:v>57.773000000000032</c:v>
                </c:pt>
                <c:pt idx="2">
                  <c:v>64.234400000000008</c:v>
                </c:pt>
                <c:pt idx="3">
                  <c:v>37.639400000000002</c:v>
                </c:pt>
                <c:pt idx="4">
                  <c:v>27.7424</c:v>
                </c:pt>
                <c:pt idx="5">
                  <c:v>36.480500000000006</c:v>
                </c:pt>
                <c:pt idx="6">
                  <c:v>23.166300000000003</c:v>
                </c:pt>
                <c:pt idx="7">
                  <c:v>11.30652109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9A1-438C-8B89-7570481F6598}"/>
            </c:ext>
          </c:extLst>
        </c:ser>
        <c:ser>
          <c:idx val="9"/>
          <c:order val="6"/>
          <c:tx>
            <c:strRef>
              <c:f>'[generación 2010 a 2017.xlsx]Hoja1'!$B$10</c:f>
              <c:strCache>
                <c:ptCount val="1"/>
                <c:pt idx="0">
                  <c:v>Gas Natural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2017.xlsx]Hoja1'!$C$10:$J$10</c:f>
              <c:numCache>
                <c:formatCode>#,##0</c:formatCode>
                <c:ptCount val="8"/>
                <c:pt idx="0">
                  <c:v>1079.9684200000002</c:v>
                </c:pt>
                <c:pt idx="1">
                  <c:v>114.27618</c:v>
                </c:pt>
                <c:pt idx="2">
                  <c:v>71.430917999999991</c:v>
                </c:pt>
                <c:pt idx="3">
                  <c:v>20.067220000000002</c:v>
                </c:pt>
                <c:pt idx="4">
                  <c:v>26.362660000000002</c:v>
                </c:pt>
                <c:pt idx="5">
                  <c:v>47.51438000000001</c:v>
                </c:pt>
                <c:pt idx="6">
                  <c:v>51.850099999999998</c:v>
                </c:pt>
                <c:pt idx="7">
                  <c:v>31.608038530000002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9A1-438C-8B89-7570481F6598}"/>
            </c:ext>
          </c:extLst>
        </c:ser>
        <c:ser>
          <c:idx val="10"/>
          <c:order val="7"/>
          <c:tx>
            <c:strRef>
              <c:f>'[generación 2010 a 2017.xlsx]Hoja1'!$B$11</c:f>
              <c:strCache>
                <c:ptCount val="1"/>
                <c:pt idx="0">
                  <c:v>GNL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2017.xlsx]Hoja1'!$C$11:$J$11</c:f>
              <c:numCache>
                <c:formatCode>#,##0</c:formatCode>
                <c:ptCount val="8"/>
                <c:pt idx="0">
                  <c:v>6232.5360000000001</c:v>
                </c:pt>
                <c:pt idx="1">
                  <c:v>9935.3340000000007</c:v>
                </c:pt>
                <c:pt idx="2">
                  <c:v>10100.704</c:v>
                </c:pt>
                <c:pt idx="3">
                  <c:v>9628.6290000000008</c:v>
                </c:pt>
                <c:pt idx="4">
                  <c:v>8009.4921699999995</c:v>
                </c:pt>
                <c:pt idx="5">
                  <c:v>8501.2623000000003</c:v>
                </c:pt>
                <c:pt idx="6">
                  <c:v>10172.154400000001</c:v>
                </c:pt>
                <c:pt idx="7">
                  <c:v>9945.4487829999998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09A1-438C-8B89-7570481F6598}"/>
            </c:ext>
          </c:extLst>
        </c:ser>
        <c:ser>
          <c:idx val="11"/>
          <c:order val="8"/>
          <c:tx>
            <c:strRef>
              <c:f>'[generación 2010 a 2017.xlsx]Hoja1'!$B$12</c:f>
              <c:strCache>
                <c:ptCount val="1"/>
                <c:pt idx="0">
                  <c:v>Hidráulica Embalse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2017.xlsx]Hoja1'!$C$12:$J$12</c:f>
              <c:numCache>
                <c:formatCode>#,##0</c:formatCode>
                <c:ptCount val="8"/>
                <c:pt idx="0">
                  <c:v>11759.291999999999</c:v>
                </c:pt>
                <c:pt idx="1">
                  <c:v>11415.284</c:v>
                </c:pt>
                <c:pt idx="2">
                  <c:v>10658.518</c:v>
                </c:pt>
                <c:pt idx="3">
                  <c:v>9544.732</c:v>
                </c:pt>
                <c:pt idx="4">
                  <c:v>11791.558999999999</c:v>
                </c:pt>
                <c:pt idx="5">
                  <c:v>11615.53</c:v>
                </c:pt>
                <c:pt idx="6">
                  <c:v>7943.5590000000002</c:v>
                </c:pt>
                <c:pt idx="7">
                  <c:v>8215.84951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9A1-438C-8B89-7570481F6598}"/>
            </c:ext>
          </c:extLst>
        </c:ser>
        <c:ser>
          <c:idx val="12"/>
          <c:order val="9"/>
          <c:tx>
            <c:strRef>
              <c:f>'[generación 2010 a 2017.xlsx]Hoja1'!$B$13</c:f>
              <c:strCache>
                <c:ptCount val="1"/>
                <c:pt idx="0">
                  <c:v>Hidráulica Pasada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2017.xlsx]Hoja1'!$C$13:$J$13</c:f>
              <c:numCache>
                <c:formatCode>#,##0</c:formatCode>
                <c:ptCount val="8"/>
                <c:pt idx="0">
                  <c:v>9438.5776485000006</c:v>
                </c:pt>
                <c:pt idx="1">
                  <c:v>9144.6750460099956</c:v>
                </c:pt>
                <c:pt idx="2">
                  <c:v>9387.4626450000051</c:v>
                </c:pt>
                <c:pt idx="3">
                  <c:v>9898.1747300000006</c:v>
                </c:pt>
                <c:pt idx="4">
                  <c:v>11649.949282000001</c:v>
                </c:pt>
                <c:pt idx="5">
                  <c:v>12171.899307999998</c:v>
                </c:pt>
                <c:pt idx="6">
                  <c:v>11433.903170000007</c:v>
                </c:pt>
                <c:pt idx="7">
                  <c:v>10810.362176399994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09A1-438C-8B89-7570481F6598}"/>
            </c:ext>
          </c:extLst>
        </c:ser>
        <c:ser>
          <c:idx val="13"/>
          <c:order val="10"/>
          <c:tx>
            <c:strRef>
              <c:f>'[generación 2010 a 2017.xlsx]Hoja1'!$B$14</c:f>
              <c:strCache>
                <c:ptCount val="1"/>
                <c:pt idx="0">
                  <c:v>Petcoke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2017.xlsx]Hoja1'!$C$14:$J$14</c:f>
              <c:numCache>
                <c:formatCode>#,##0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09A1-438C-8B89-7570481F6598}"/>
            </c:ext>
          </c:extLst>
        </c:ser>
        <c:ser>
          <c:idx val="14"/>
          <c:order val="11"/>
          <c:tx>
            <c:strRef>
              <c:f>'[generación 2010 a 2017.xlsx]Hoja1'!$B$15</c:f>
              <c:strCache>
                <c:ptCount val="1"/>
                <c:pt idx="0">
                  <c:v>Petróleo Diesel</c:v>
                </c:pt>
              </c:strCache>
            </c:strRef>
          </c:tx>
          <c:spPr>
            <a:solidFill>
              <a:srgbClr val="FFFF00"/>
            </a:solidFill>
            <a:ln w="3175"/>
          </c:spPr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2017.xlsx]Hoja1'!$C$15:$J$15</c:f>
              <c:numCache>
                <c:formatCode>#,##0</c:formatCode>
                <c:ptCount val="8"/>
                <c:pt idx="0">
                  <c:v>4639.7580420000013</c:v>
                </c:pt>
                <c:pt idx="1">
                  <c:v>3743.1197579999998</c:v>
                </c:pt>
                <c:pt idx="2">
                  <c:v>3344.7283542978162</c:v>
                </c:pt>
                <c:pt idx="3">
                  <c:v>1445.298432</c:v>
                </c:pt>
                <c:pt idx="4">
                  <c:v>1604.6172510000004</c:v>
                </c:pt>
                <c:pt idx="5">
                  <c:v>866.85183499999982</c:v>
                </c:pt>
                <c:pt idx="6">
                  <c:v>753.16186000000005</c:v>
                </c:pt>
                <c:pt idx="7">
                  <c:v>521.49131122999995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09A1-438C-8B89-7570481F6598}"/>
            </c:ext>
          </c:extLst>
        </c:ser>
        <c:ser>
          <c:idx val="15"/>
          <c:order val="12"/>
          <c:tx>
            <c:strRef>
              <c:f>'[generación 2010 a 2017.xlsx]Hoja1'!$B$16</c:f>
              <c:strCache>
                <c:ptCount val="1"/>
                <c:pt idx="0">
                  <c:v>Petróleo Diesel + Fuel Oil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2017.xlsx]Hoja1'!$C$16:$J$16</c:f>
              <c:numCache>
                <c:formatCode>#,##0</c:formatCode>
                <c:ptCount val="8"/>
                <c:pt idx="0">
                  <c:v>0.92700000000000005</c:v>
                </c:pt>
                <c:pt idx="1">
                  <c:v>0.84699999999999998</c:v>
                </c:pt>
                <c:pt idx="2">
                  <c:v>1.6E-2</c:v>
                </c:pt>
                <c:pt idx="3">
                  <c:v>2.5999999999999999E-2</c:v>
                </c:pt>
                <c:pt idx="4">
                  <c:v>0.39500000000000002</c:v>
                </c:pt>
                <c:pt idx="5">
                  <c:v>0.16300000000000001</c:v>
                </c:pt>
                <c:pt idx="6">
                  <c:v>0.161</c:v>
                </c:pt>
                <c:pt idx="7">
                  <c:v>0.52800000000000002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09A1-438C-8B89-7570481F6598}"/>
            </c:ext>
          </c:extLst>
        </c:ser>
        <c:ser>
          <c:idx val="16"/>
          <c:order val="13"/>
          <c:tx>
            <c:strRef>
              <c:f>'[generación 2010 a 2017.xlsx]Hoja1'!$B$17</c:f>
              <c:strCache>
                <c:ptCount val="1"/>
                <c:pt idx="0">
                  <c:v>Geotérmica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2017.xlsx]Hoja1'!$C$17:$J$17</c:f>
              <c:numCache>
                <c:formatCode>General</c:formatCode>
                <c:ptCount val="8"/>
                <c:pt idx="7" formatCode="#,##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09A1-438C-8B89-7570481F6598}"/>
            </c:ext>
          </c:extLst>
        </c:ser>
        <c:ser>
          <c:idx val="17"/>
          <c:order val="14"/>
          <c:tx>
            <c:strRef>
              <c:f>'[generación 2010 a 2017.xlsx]Hoja1'!$B$18</c:f>
              <c:strCache>
                <c:ptCount val="1"/>
                <c:pt idx="0">
                  <c:v>Solar</c:v>
                </c:pt>
              </c:strCache>
            </c:strRef>
          </c:tx>
          <c:invertIfNegative val="0"/>
          <c:cat>
            <c:numRef>
              <c:f>'[generación 2010 a 2017.xlsx]Hoja1'!$C$3:$J$3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'[generación 2010 a 2017.xlsx]Hoja1'!$C$18:$J$18</c:f>
              <c:numCache>
                <c:formatCode>#,##0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0.14430000000000004</c:v>
                </c:pt>
                <c:pt idx="3">
                  <c:v>2.5724400000000029</c:v>
                </c:pt>
                <c:pt idx="4">
                  <c:v>371.29956400000003</c:v>
                </c:pt>
                <c:pt idx="5">
                  <c:v>987.20510000000013</c:v>
                </c:pt>
                <c:pt idx="6">
                  <c:v>1701.3686300000004</c:v>
                </c:pt>
                <c:pt idx="7">
                  <c:v>2138.1582467099993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09A1-438C-8B89-7570481F65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295424"/>
        <c:axId val="36463168"/>
      </c:barChart>
      <c:catAx>
        <c:axId val="72295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463168"/>
        <c:crosses val="autoZero"/>
        <c:auto val="1"/>
        <c:lblAlgn val="ctr"/>
        <c:lblOffset val="100"/>
        <c:noMultiLvlLbl val="0"/>
      </c:catAx>
      <c:valAx>
        <c:axId val="3646316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72295424"/>
        <c:crosses val="autoZero"/>
        <c:crossBetween val="between"/>
      </c:valAx>
    </c:plotArea>
    <c:legend>
      <c:legendPos val="r"/>
      <c:legendEntry>
        <c:idx val="3"/>
        <c:txPr>
          <a:bodyPr/>
          <a:lstStyle/>
          <a:p>
            <a:pPr>
              <a:defRPr b="1"/>
            </a:pPr>
            <a:endParaRPr lang="es-ES"/>
          </a:p>
        </c:txPr>
      </c:legendEntry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0.14345</cdr:x>
      <cdr:y>0.21415</cdr:y>
    </cdr:from>
    <cdr:to>
      <cdr:x>0.18171</cdr:x>
      <cdr:y>0.31149</cdr:y>
    </cdr:to>
    <cdr:cxnSp macro="">
      <cdr:nvCxnSpPr>
        <cdr:cNvPr id="3" name="Conector recto de flecha 2"/>
        <cdr:cNvCxnSpPr/>
      </cdr:nvCxnSpPr>
      <cdr:spPr>
        <a:xfrm xmlns:a="http://schemas.openxmlformats.org/drawingml/2006/main" flipH="1">
          <a:off x="1080120" y="792088"/>
          <a:ext cx="288032" cy="36004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0.22952</cdr:x>
      <cdr:y>0.16548</cdr:y>
    </cdr:from>
    <cdr:to>
      <cdr:x>0.26778</cdr:x>
      <cdr:y>0.26282</cdr:y>
    </cdr:to>
    <cdr:cxnSp macro="">
      <cdr:nvCxnSpPr>
        <cdr:cNvPr id="7" name="Conector recto de flecha 6"/>
        <cdr:cNvCxnSpPr/>
      </cdr:nvCxnSpPr>
      <cdr:spPr>
        <a:xfrm xmlns:a="http://schemas.openxmlformats.org/drawingml/2006/main" flipH="1">
          <a:off x="1728192" y="612068"/>
          <a:ext cx="288032" cy="36004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0.40259</cdr:x>
      <cdr:y>0.11472</cdr:y>
    </cdr:from>
    <cdr:to>
      <cdr:x>0.42736</cdr:x>
      <cdr:y>0.1757</cdr:y>
    </cdr:to>
    <cdr:cxnSp macro="">
      <cdr:nvCxnSpPr>
        <cdr:cNvPr id="8" name="Conector recto de flecha 7"/>
        <cdr:cNvCxnSpPr/>
      </cdr:nvCxnSpPr>
      <cdr:spPr>
        <a:xfrm xmlns:a="http://schemas.openxmlformats.org/drawingml/2006/main">
          <a:off x="2548461" y="323841"/>
          <a:ext cx="156799" cy="17214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0.53435</cdr:x>
      <cdr:y>0.08084</cdr:y>
    </cdr:from>
    <cdr:to>
      <cdr:x>0.58781</cdr:x>
      <cdr:y>0.1628</cdr:y>
    </cdr:to>
    <cdr:cxnSp macro="">
      <cdr:nvCxnSpPr>
        <cdr:cNvPr id="9" name="Conector recto de flecha 8"/>
        <cdr:cNvCxnSpPr/>
      </cdr:nvCxnSpPr>
      <cdr:spPr>
        <a:xfrm xmlns:a="http://schemas.openxmlformats.org/drawingml/2006/main">
          <a:off x="3382539" y="228218"/>
          <a:ext cx="338411" cy="23137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DDB5AA-BAF7-499A-B25C-1AE5CE37C949}" type="datetimeFigureOut">
              <a:rPr lang="es-ES"/>
              <a:pPr>
                <a:defRPr/>
              </a:pPr>
              <a:t>14/02/2018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BA6B385-C360-43BE-AA54-2890F94F83E8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27377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3E479C-2D87-49DB-BFD5-E893C20694CE}" type="datetimeFigureOut">
              <a:rPr lang="es-ES"/>
              <a:pPr>
                <a:defRPr/>
              </a:pPr>
              <a:t>14/02/2018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1"/>
            <a:r>
              <a:rPr lang="es-ES_tradnl" noProof="0"/>
              <a:t>Segundo nivel</a:t>
            </a:r>
          </a:p>
          <a:p>
            <a:pPr lvl="2"/>
            <a:r>
              <a:rPr lang="es-ES_tradnl" noProof="0"/>
              <a:t>Tercer nivel</a:t>
            </a:r>
          </a:p>
          <a:p>
            <a:pPr lvl="3"/>
            <a:r>
              <a:rPr lang="es-ES_tradnl" noProof="0"/>
              <a:t>Cuarto nivel</a:t>
            </a:r>
          </a:p>
          <a:p>
            <a:pPr lvl="4"/>
            <a:r>
              <a:rPr lang="es-ES_tradnl" noProof="0"/>
              <a:t>Quinto nivel</a:t>
            </a:r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B57F9C1-F40E-4114-A1F3-FE9D8F459BA4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904533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44195" y="3386174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44195" y="2060476"/>
            <a:ext cx="6400800" cy="1314450"/>
          </a:xfrm>
        </p:spPr>
        <p:txBody>
          <a:bodyPr anchor="b">
            <a:normAutofit/>
          </a:bodyPr>
          <a:lstStyle>
            <a:lvl1pPr marL="0" indent="0" algn="l">
              <a:buNone/>
              <a:defRPr sz="1818" b="1">
                <a:solidFill>
                  <a:schemeClr val="tx1">
                    <a:tint val="75000"/>
                  </a:schemeClr>
                </a:solidFill>
              </a:defRPr>
            </a:lvl1pPr>
            <a:lvl2pPr marL="380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3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5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2830951-2C23-4269-BEA4-E70540C976CF}" type="datetime1">
              <a:rPr lang="es-CL" smtClean="0"/>
              <a:t>14-02-2018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s-CL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6461" y="4869414"/>
            <a:ext cx="2133600" cy="273844"/>
          </a:xfrm>
          <a:prstGeom prst="rect">
            <a:avLst/>
          </a:prstGeom>
        </p:spPr>
        <p:txBody>
          <a:bodyPr anchor="ctr"/>
          <a:lstStyle>
            <a:lvl1pPr algn="r">
              <a:defRPr sz="103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7889926-58AF-47CF-A60A-990BC1AD379A}" type="slidenum">
              <a:rPr lang="es-CL" smtClean="0"/>
              <a:pPr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4515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558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62813" indent="-171107">
              <a:defRPr sz="116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583412" indent="-120600">
              <a:defRPr sz="103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694735" indent="-111322">
              <a:defRPr sz="90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815334" indent="-120600">
              <a:defRPr sz="90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8522-8A80-4F08-8490-ED788AD04245}" type="datetime1">
              <a:rPr lang="es-CL" smtClean="0"/>
              <a:t>14-02-2018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6461" y="4869414"/>
            <a:ext cx="2133600" cy="273844"/>
          </a:xfrm>
          <a:prstGeom prst="rect">
            <a:avLst/>
          </a:prstGeom>
        </p:spPr>
        <p:txBody>
          <a:bodyPr anchor="ctr"/>
          <a:lstStyle>
            <a:lvl1pPr algn="r">
              <a:defRPr sz="103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7889926-58AF-47CF-A60A-990BC1AD379A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1650" y="1"/>
            <a:ext cx="7896332" cy="514543"/>
          </a:xfrm>
          <a:prstGeom prst="rect">
            <a:avLst/>
          </a:prstGeom>
        </p:spPr>
        <p:txBody>
          <a:bodyPr anchor="ctr"/>
          <a:lstStyle>
            <a:lvl1pPr>
              <a:defRPr sz="2078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2417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311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1pPr>
            <a:lvl2pPr marL="38072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2pPr>
            <a:lvl3pPr marL="761446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3pPr>
            <a:lvl4pPr marL="1142169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4pPr>
            <a:lvl5pPr marL="1522892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5pPr>
            <a:lvl6pPr marL="190361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6pPr>
            <a:lvl7pPr marL="2284337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7pPr>
            <a:lvl8pPr marL="2665060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8pPr>
            <a:lvl9pPr marL="3045783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6EC82-84FB-4BBD-A13A-E738A63E5178}" type="datetime1">
              <a:rPr lang="es-CL" smtClean="0"/>
              <a:t>14-02-2018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36461" y="4869414"/>
            <a:ext cx="2133600" cy="273844"/>
          </a:xfrm>
          <a:prstGeom prst="rect">
            <a:avLst/>
          </a:prstGeom>
        </p:spPr>
        <p:txBody>
          <a:bodyPr anchor="ctr"/>
          <a:lstStyle>
            <a:lvl1pPr algn="r">
              <a:defRPr sz="1039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7889926-58AF-47CF-A60A-990BC1AD379A}" type="slidenum">
              <a:rPr lang="es-CL" smtClean="0"/>
              <a:pPr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3219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44194" y="701562"/>
            <a:ext cx="8255611" cy="3833885"/>
          </a:xfrm>
          <a:prstGeom prst="rect">
            <a:avLst/>
          </a:prstGeom>
        </p:spPr>
        <p:txBody>
          <a:bodyPr vert="horz" lIns="117272" tIns="58636" rIns="117272" bIns="58636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117272" tIns="58636" rIns="117272" bIns="58636" rtlCol="0" anchor="ctr"/>
          <a:lstStyle>
            <a:lvl1pPr algn="l">
              <a:defRPr sz="909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60D592CA-0A15-445F-B1CC-A2D723D06B4A}" type="datetime1">
              <a:rPr lang="es-CL" smtClean="0"/>
              <a:t>14-02-2018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117272" tIns="58636" rIns="117272" bIns="58636" rtlCol="0" anchor="ctr"/>
          <a:lstStyle>
            <a:lvl1pPr algn="ctr">
              <a:defRPr sz="909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s-CL" dirty="0"/>
          </a:p>
        </p:txBody>
      </p:sp>
      <p:sp>
        <p:nvSpPr>
          <p:cNvPr id="8" name="2 Marcador de texto"/>
          <p:cNvSpPr txBox="1">
            <a:spLocks/>
          </p:cNvSpPr>
          <p:nvPr/>
        </p:nvSpPr>
        <p:spPr>
          <a:xfrm>
            <a:off x="-1728" y="242"/>
            <a:ext cx="8254694" cy="537619"/>
          </a:xfrm>
          <a:prstGeom prst="rect">
            <a:avLst/>
          </a:prstGeom>
          <a:solidFill>
            <a:srgbClr val="02234E"/>
          </a:solidFill>
        </p:spPr>
        <p:txBody>
          <a:bodyPr vert="horz" lIns="76145" tIns="38072" rIns="76145" bIns="38072" rtlCol="0">
            <a:normAutofit/>
          </a:bodyPr>
          <a:lstStyle>
            <a:lvl1pPr marL="439769" indent="-439769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833" indent="-366474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5898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2257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38616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24975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11334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97693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984052" indent="-293180" algn="l" defTabSz="1172718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CL" sz="1818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jorge.stuardo\OneDrive\CBB\Otros\Logo Cementos Bio Bio.png"/>
          <p:cNvPicPr>
            <a:picLocks noChangeAspect="1" noChangeArrowheads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4" t="5382" r="67793" b="6598"/>
          <a:stretch/>
        </p:blipFill>
        <p:spPr bwMode="auto">
          <a:xfrm>
            <a:off x="8272611" y="242"/>
            <a:ext cx="873117" cy="53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png;base64,iVBORw0KGgoAAAANSUhEUgAAAVIAAACVCAMAAAA9kYJlAAAA8FBMVEX///8BJE4AmFgAIk0AI04AADgAk03r7vAAAD+22MMLLlbw8vUAADwAH0sAAEEAADuxuMOPy6wAHEne4+gAGUj2+PoAFEYAEUUACEIADkR6hZkAFkcABUG6wcvY3uUAADaLlaZmdItbaoMmPmNAUW8AH0gAADCSm6gAkkrFzNTl6OwAFEOCj6AvRGWbpLJBU3HN1NlUZH4AAClNXnpwfZEaNlYuo229x8vY7uYRnWEbNlVwupaLlKfK5dmyu8IfNVoySGtRr4KmrLSFwqGo1b/u9vJHWnpnwJtDrHiZ1rljcYs+TXDW7uIKLVKVoqotS2nZ5uyfAAAYVklEQVR4nO1da3vitrbGtQkewIYaXzHXQMKYBEIG5tLTNknpzOw2s9v8/39ztGRLWrJlwpzLh3Oq9+mHibEt6ZXWVctqo6GhofHPxKcfz8bvv//+56+f+JOD7HjsfweC17oyyR7Gu9JdrTUGv0ovF7cG+W/8wUB6JMBv6hT/XqN/N9YlSO2vs+P2mFW7Psj6x/5OPY43by/Owtu3P/3+5ov07qCTrb69u+7a8Rlw09ZJPoPVwrdHdmwNcRvB45XB4ZiMHcshfyar/K9hSv4wEz6+gy8eMd0JuxyZhvO+4MM1jOi2uD6ODQxvg5rP7q5GcZS47a3c2Y9Lzx3FdlK+XlB68cMZuPjpx0+qp8mg+/sodIxXYbZPUjpOYniJZRnRe8TpxDYFwjkbKb2a5KSsXfjDsfiqI9RzeAt2OeuSP92c9+OI/DMrfpinJgabKBjaZc83LeiV0zzgzg57nplPsj1vVHEOpRe/vclvbmXb4f1T2zCNxd1h1i+kanDbTsz/HqXbnpiVBHVzm6BXxMfi6iyCP8Oc0mFIB7fks4Af8S/Z5RU8k+avPqSG6RXdCd7L66HLl3VrE/GrVq8vOrXqidttdP18Si/++JXeuZvdRd0k9MkiMEzHS6NRd3F4oD3rrLyQzud/kdK+S6bE9EMv50Gos0sQYj8KI8B0UFy9p/f5lJ+WSRvmctw4giA7+RNRj0vmEp5x/qKL9tExnEVxfRdL/XY2TEaCJVUoaZQa5A7nkfdp3SV/m3EvhAf9+++n9OInukJbf7+MIq/Mk5O67TkVpvWhV/n1bEoHvgMsHIZ7G251H9gPQWgCdbMC7Goudh4dzW2+KHtjPAvOsnjils1Co0efcWFRrckqS4fF9dtr27bTfCqTJOmx640hnZpkvrqHxWqN+Oola5ws8uOO6nBnUTVdr1D69ucvQOjQjx31KjTT+I4OJ/vr5tQ6PUXpHjrpw9SMR+QdEeOusSMUW9GgdPuuS9/ogay32rncdtnKDsgSNJKK2cjs/Jk9+XefkOWyKdhlWbajysM/HLfbLWss65Ge+O/hz68gKiM2zwFRe0YCOuj+utdrep1yU69RCks0uB3dXNUwBRPouUuYwmA+OqFRT1Ca2aT3ca6UDiPft7kQgwJEIldgm9toKrur/N+mwfkGQbbLs5CrUoKE/HIgBPak3sDCs1zpIXA1zIjelREHwYjYLO3gTZTSDrhcilGdovTiA5j5cTtRsyTg9W5h/W/detN/gtKvRGVcFb5Ldvn8fMnMUGPjURENKPj9RLQtIjNAY6dtWjCPPjdpYNCcTav0SOOuUEsgAeSfjoU78GXjlEW4DzQWtqcD5ijmlFLlGw0fasdzgtKL30gjwbB3hotkxBsqt17tvfWUDqDH0VHxSwC/mI8LwKPwA1JiHtttslQCWLDmo4mcgdx0tTf0GcFbB6QVqCBLm6pSySlaw1L3n/ElsGZMPiilI2baBzd0PKGb3Cus/WlKL36D1pbJaUvO4KUwqp1Tx2k9pTMQgkT1K5U44l0AXK4eB13Qe4TIbkB8UCMEqeWuT+eRKh/6iP8k3kRHAebAzkCVxhIbD9COpH/XYAGjwkUFjW6MmB+b+w50yO5SDrVeo5Qyumv75zFKRk5V4M6v4bSe0gVI3Yvql9uQP27FPDoCSpI+oa7XObpEL1x6xEayH3e2aDISXjt4ss5+TuyMP4ToqrmutBPj8HI8Ilfs4gp1y2L+xGTqMJuRvldF2XWUUkaz+ByhZ6N2D3RMahtVSymVbjR6BFBxxF8B+Aa3rEBMb00otSdtwuvgykTeYR4F0EXqdLlj1diTZ25mOd9t6IzUzh2VcswOkGy5Hfyz+HFH3J9ikMLfO4PSD1+AHhhT5MqIo9RTOgA5p/2ecl3XUroDqRuNFb+swXkx398tAUKVErVoerC2vWfPCIe7kQj3WRRAn1jyYJS4WiaIfAPEGcyZrEoD6IEn+ezg3JpmTvK6aeFQAh5YbTyXUiBdfo3SfxOlFcNcpLOxhP5xNbxfuKFiMVoutHA7+i5Kx9S2FjI2XN7dfWN6kSY07Kx0/5pYXGLgQV0QiffXR6KKu+ymjl8hDADTBh045D69MN8U1GeVXVmYGdPJKQWfC8WpOQYZVanhsFGFmtKLz6Dp4SErVlHRmQxDVbRE7eLeV/xyglKyCNyP+b+7RMS5nYaxmH5ZWwHRZPxPVCXdDBt70o+QvfsjsBNXljyoA+8Scid5Z2yJoBWZFCuRpo4u9i51VDNQJf6++KF/PB639NYWOFOxKhWlpJQq0ns6pSwhVsFgoeDUjCZgLhUauJZSatZzD2YcgT/EhRi8Ur+S6oFIpzfJHU2ySAMi094d545YdrNdsRnAEF2GuUPivJdCHvCLiSrBmKdsCe7aV3gOFt0k6dIUTYc0ZUWqlKmaUqJIt7n8pqqlTdEyFLLvgRrfut9BaWcKP4fL7WwDyROfJUVJ5A+jf7oswLTWi09Jg8VJHG7qeYs+vgBl7cOc4pmpxxboT5jswocQ+SmKKVluYlYoqJE3kvn2nhpoe8Z+uIdOhYfdYLf3VJFdHaUg9pM4JwzZNDkeIe2qoqoYhresLuB6JyrXE14SQecdkUruw5xaTpr6BGm3WLxrstCAEhibmbZopGmzPnZywfZzRCzbBMrSoeFZnh4QSQR6japS2eVY+3T0fkINWixEZUYd3NTtutBrWxWgKCn90MilAdAUGwqeZ7SXB+EkT+IybwBQ5FmV7BPREwpjU+8jvz7HKpn7pVlh4J/BLbotZJpF5w82bjJhzIEqLWwW1Va2JK40J+uWrOBMvMlxkbkbxEg0k2VDBQWlF2/AUOSuEM8rgtIzIU06FWFMrHKXvK8N5sucRykJY29oP03fvhN2I1hcSY8XUzsLc0rAYXcDYkMdlOMcptLkMjMFMlrYLMgFlrpCc7K9cqcubdOyQEpGlhRpbW3PsGhewevuq1moGkphkbJcdyocr9yLNlKuiHbKVWrBhDPTehaljfUw6bpur3uPTfXk3RTh+ltxeXk9nYKBn19P381IH941p9fcpbSbPYTrYsQd8si0iJd25K3X8uLqwes3jTK2YXfk2tOX7Rf5+sdN047jkdv7qvKl1ZRe/Fk4iwBXTFHhGwnv9kFJaZ6TrLgDr+w9ZeNxyfMr8k8c+GqDK3Y549TqSGiUnin/G7dT7VIAG7aqdbgeH/v98lYugmKVfsn9F7rkbP7OIiFhNbkiqkp3/sxoB5mIklJ4hdL/T6hQevEvJNLeN37jBAyw44udhF1UJrNASNR5UDZQ/2hKiXEa3hR2LRSqdHvd7cWPl8KnulMFSZQ9SHHMS7/+kyn9IShSQABbqODWZLBuIQUyj2rTfvBUvxTp/5Mp/QNtxJq+MsdKMNhc2yg7NUpwnhQiuVasKWVy/xkVJJTCNITdBGGXjbfzRXjD6KNxWkkv1AekJaiML5lCBJV13h1n8/vnX45lt6GC9UDC+tXmJoob1v3Z5aa9uJ+Nz0lBv/2VuLnMY64P8BWYHCIWWYATOJQVQy2l4bQpwW7fDbflHc7WtMtxXfG2xnPfTpLU88O4t1ip/W9272Ozi9HreZvDtkxbKxJ3vSs311q9NOPId66u/MRND5XN2CqlXxoBV6VunTerxphxCs+VMgB1lA7KnphlemliL4/SKDOhRky/RNJxYfsiSnQSq2aXjWLtl3M9puMn9mYrNTcReR8zlulu3foJ0nFmmPxSbqOiS4u9LHq/yVVpsHjZLJf7y9t+nXYFMG8UEmk7Kd6upTRTh2Ceu8GBeF/cVdqm2r24jiHLg3tCtkq9YvDsR7x6+iP+RudJer5fKf8yu/vSGi9TSqzTwC5e6IgwLes5juMR0RqheKqx25I4AicciggLchRr2W2to3RbVyTgYRE5iOA9lHL227jqylknON3WOdMOHhfaR5S3CA6qSoVoL7dRpvRnFI2ibYAV78oV2gq7t+PRqDsVibFVThCkTuh+z+uUPtd5t5bZFFoMZQtjnFAbdlXVbVazVvblxIrUwa4Qi0vRKWkDZa8OwV15B6pE6cXvLP9qSDsOX/mYcNq12CgUeyn9fDYgf9VZSBNaR+myfg/W5/5GEQxT4M2ooVqMDTP9ompLGkcFHs+mBKjruLlLNaOGMZKyhWVKf0SyiLzSLl8MqcjHDpr5JVHXUDwKm7rCyBWXlJS22ieqrXpsmU7Q2poKzbXt1TxoKXcugSzrRNkWX6YtkaCwXNHtYR2jKDv3CqUoV7rjJtBBJVxFKkpML5MYE7bkludQqk5jF+BCN0YWWFTlZPVlbaarpnRdNwnAHs/sZyj//Mh9sr5dGy5a0v7gCUojoUqPtHrb8yPbQmt8SBWsKSqEBy7jjyyIb+dQiuNWL0nkEnW+RzQTRkXst9OyxzrUuH99pCm8JE6kCk/eHLJhHl9/Lcn9KrErbb2odGlBKQrw6S5We3O5kvYT2jc+cSG9v/kFpqlgfZ8n+ENhW7377Xa2wNaKOzDIXIi6lCH2FbxYNv1y0RjHCs/NcbvdYGvFpRL5FyLYucS3hlEamapHVZSCxS+mUmw7VXbyCqIvnw+rTNw15znBZYNuYbxOKSIrr43bI/vBXNDgRbyKl87imnwzvh9n8xs0SPMvJaWoubzSDF0QvDx5pbsIdkhlmOlwN5mleHxTFLOVnajfuDssMX8GBku+BMCEra0znChsW3tUSY+xJigcvpYpXtVlqnzOV41ljKjSlXzOtBooEvwlXpRb6Y9of5w1F6AtO/6RD0pZmCkV3we89WaLbcgKpR+4kx7WWM0aBJfXnB6QztJmn5rSllhqpk8nGm9osR7g+JBVn6yRVoyL+57QuhmVC39oH8VSMy3qzkzQJhkTcnTNNAqnB0ddrMQEC1SCvOVKJgo8SurYfGeATwzlI3do+5LZrKcU29anoHTFYvvzR0Ez9y5uxZLkRXdbVAubqLbYMzE3hQyiK7wqF0e/rDkhE0J6ceCH7VMlbfKp2FSyXIX2HHycnfpucVhIbXMgWYJ6SlGv2DdJSLn1iraQDePmAlHhMvYwP0oZw3OTS/mtoMpM2L626DlzArDq4VZ7h5tDcasqX5q/0/J8GWk87dlCwcK3mq1WR6I4XzumFcjc1FKKbGs+zxlyVSLWzX01PsSeKtvixwoCRyTK5nLKM5SB5M3dCYFmi+8oNLz40mKCHsYeRiUTRUz+rniBWYJR2ozq9Xqu/35/i/xcqs6gNiyQ49EaSlE4QJRFsF6hwnSHf0CHsgWs7PFZDFv4OVi/luqeciC/LukHpDnkCTkWixWRPLNw9B55cTNOKVo0Jyn9qeL/YCBfFRw1yzIdL0I12VS0wPcflMJvJaUBcu2dzdPGQ5kzkzeFQ54oH3fgiBtjbogGr1GKdJG52MjNcdPRaqK35KsFV9TxKFkKk7FQVHdIP1W3N9GQRL2BqH7gxUe5ZTShGqSctFNSOukiR8txHPxXl+/FjrFRyfUM+kwRpaQnmFKF4E/wpxxmqTkeAiIDyeoqsRVdKF+Ha3erlP5YfNylgidSgxM+KssWCTBQ2XSB3JVSPkpK+3URvpM8ipW/ErPD4kNk+xB3u5F6jHxuahJXhhMbSNBQc4XBR/lTpPmwecKVf9VNZ1wSVQbyFbacDvNGsAVjhZLmSn5CSelMnRC2QgPXJiIHhhGFcnQjUVkwxmNU1Cev1OluK2pLzQkRZXYcNecKnx43F5/wS8ky/RXzJQNlD7n19FGVJQT29JCAX86qNtkrs5eWIXtqSLMXriP+4rsr3osXveqDinulPis3h2xYQVRHqAgTndSAozXsxCtqoojNb9wo82aIl2CRhGkYxba7R7HYLC6cbK+ya6aitLK3Vgxyg/cdA2EurDi3DRMhiPh7G+QjGaGi5Hujlj3zcY58lo5VSXejcApvw2OL00QdVpXsflLXhktfn3cOw+HwdnXM8B4vfJpAi/uPla9KVJTmNeWqQYYJVs9W+SVI5JB2x5SZRnXveV2XfybNCcnfhSL/XBTZ9YXIIc0d4IQwzs+qSnZhmS5UMypXZFewhY/eaaHsf1SeVlGKoh2rXOjX5Zz2hXVn8eFMjBGZoTUy4U61YBS7CcT5s1CTltnlVgflbUynaA5ZJ9QcUjMeLllV1up/klM0vOVEIU0ckzvYTUlhIW9HFY9BRSmKDx0vTGxsrMyYCSPagWMbEnNV/lQ6+EVV1IGasxw/TPD2scmLzZF1ZxIwVzn6+HUnU9A54BudoaLe/rG2kiPILl3PIkEshDzs3IHXKMWmfDbY7aTNHR41o/wSk09U2Yo0BHodDkk4pHB0MNnNUsQpDw2QyWTThdK1qDmUarW6OO+lpPTtZzDeFXPsqSISEkZO+vOFTRsw6YEYh5vyk2pKkXLJQ6A+Eg2eX0JTW2TsgifVGDtoIq2uIruDyMoN9BgJE8sU4ECapaZQQCyaw3V0jnR2RM0Hj18gK1Bea87dsIz5/XJhJDGr26M72mOVaVNQGgi3wErW5VEbxd7kAI07zZUB3oMRhgULouoUFxxmN6vNRfm7B0IhW+wrR5SGEhKOnVw5VKv54PEPoKayneiEYQjH4bD/wjD1PEdUJ0SwjFvKb/IVlO5EJocZApwR7OXDHleTQJhSbi/w8rJUud4BSncXzeG6rSJRscNf5zQqlPpMHQW4cl5WMzWrFLb1Gse6AK4GIXXavikdagWliCxmCNDUW3arzLLH9qKQ+8Jj7ltEj3zOBmtOjIZts2JKi1WKchN8NxEJPs9JPyPFLX94Xv89/md4/6kDYCqIlvDmgzrwUlCKbCuTp7k4UYF5lsgKcDOOBbbYjHrAaYnSt3Y5UPTLAnX0brYlgtK8qcJAWkVhyQyvtlJz9adGwOE7/Yo+rceIVrDNKl88FV2uUoqIKcLHB8XmmpBni29X4rjFeWrB2V9YfzuGKjeLHILiRcjj5Y4sSvfwz5il5hZkNU/meN2YpeZOnG0Ch5hlvnfeSRymTZfQNq6LUKqUIo1Ij3nq3OKHi5XUQu9wue+IPVivvd8/Sh6frVqkwYsgi1bMdG6xY1pYGFwcxxMaUnbH8zebVCpWi2dyS6dO4IF1un6pI0mCn0983RpVUYpsq5H0H46XV1JeqnD1kA0zmkxlyVk605MzCp7ihDHCIPJCnb+Px3tPaq6QE5TFtnodZXNGyfw6RqmlU+dEvf2T0pTUJqT5W+M7qokO6kM46LgrlOJ0oxHLH1CQ8Kb4MBQJpym+K3dOTLMZq/abG7su6lsUk+ZwX5kz8SBMpjg4qlNJAmF0yyHlydPMLujxcIN79+R5emb8SJNgrZryy/ymCqV1CcQcbNsThaPI2SwnuKUn1fUHtbXBFN2iOcXuaEOOy8oYVZo7fUDcxR/02NJs30tr8nCWM2rnXxxk7VOruUrp4dTtPA+hiA8bsltf6lCi8PIByL+oPpSyanXkA+D8fb03qWju1cM2f6S3ZXM3VhgqM5xujpTQYBifqBRVUXpqpZms5FKKD9FpC0adJxIpT5xq1KW7c3isqAQ3h4/nuqxbpuHyu48xhIP38vNgW8e7qR15V3koAZ/mh3bXuC0USd+oK4JnJJUpLRWeS3CaTB0OcDiF0rx99bqx4mVd6UZNuhvg+/wwNGSd8KE765qDhBNVc2ecsvu2OBOWrNXt5aZt+mlKTMnj3ZB/XTJ+dF9zCyqUlnelEUKxuYa3K1P8+LNK9E3lQcI5KbXFumbyxKu9M1xxgTv8UXWiWE1zZ50F/fbDZ1H83hpMJgNxEnijtV3YrwcEFUpr1plh3iRztD2ItivlTwUvq5Fd6NR/8qTM5RA4kTMTd22ru6OsuxW/x0wM5dEmjTdvz6D0h4uLH35+o/qkYN2f+2edIleh9FahKUwvdL0DdkoOinCUvWAEJ8YUP1qWGcaHE5+p/q1I/zp+ZC9m+KFhajGUi353GxcZC8tJwmFNc+dRCqy+/eHDvz6Lc/WDddY/bLrvrksfLNZgWj7C637aldFr2u397Vi6LVhc8ze8K28j7+6bUeFcOqnrDZUVpQz763KPetHieVU6/KEtBnM9K70h2D7aeXxuelG3Pav9pu7V/4GAdPMXsVKDTqvVKn9Tewqld7XK/4uAUsVaDumD3cqvg9VTt2u79rQ9/PjKQKr9UR6+UT35AyO7XTR7vWn4dXVqx+j/PAZZ9urnzf+TWKu+tNbQ0NDQ0NDQ0NDQ0NDQ0NDQ0NDQ0NDQ0NDQ0NDQ0NDQ0NDQ0NDQ0NDQ0NDQ0NDQ0NDQ0NDQ0NDQ0NDQ0NDQ0NDQ0NDQ0NDQ0NDQ0NDQ0NDQ0NDQ0NDQ0NDQ0NDQ0PhfwH8CI6VFqj2yzD4AAAAASUVORK5CYII="/>
          <p:cNvSpPr>
            <a:spLocks noChangeAspect="1" noChangeArrowheads="1"/>
          </p:cNvSpPr>
          <p:nvPr userDrawn="1"/>
        </p:nvSpPr>
        <p:spPr bwMode="auto">
          <a:xfrm>
            <a:off x="112889" y="-93799"/>
            <a:ext cx="221170" cy="1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372" tIns="29686" rIns="59372" bIns="29686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9" name="AutoShape 6" descr="data:image/png;base64,iVBORw0KGgoAAAANSUhEUgAAAVIAAACVCAMAAAA9kYJlAAAA8FBMVEX///8BJE4AmFgAIk0AI04AADgAk03r7vAAAD+22MMLLlbw8vUAADwAH0sAAEEAADuxuMOPy6wAHEne4+gAGUj2+PoAFEYAEUUACEIADkR6hZkAFkcABUG6wcvY3uUAADaLlaZmdItbaoMmPmNAUW8AH0gAADCSm6gAkkrFzNTl6OwAFEOCj6AvRGWbpLJBU3HN1NlUZH4AAClNXnpwfZEaNlYuo229x8vY7uYRnWEbNlVwupaLlKfK5dmyu8IfNVoySGtRr4KmrLSFwqGo1b/u9vJHWnpnwJtDrHiZ1rljcYs+TXDW7uIKLVKVoqotS2nZ5uyfAAAYVklEQVR4nO1da3vitrbGtQkewIYaXzHXQMKYBEIG5tLTNknpzOw2s9v8/39ztGRLWrJlwpzLh3Oq9+mHibEt6ZXWVctqo6GhofHPxKcfz8bvv//+56+f+JOD7HjsfweC17oyyR7Gu9JdrTUGv0ovF7cG+W/8wUB6JMBv6hT/XqN/N9YlSO2vs+P2mFW7Psj6x/5OPY43by/Owtu3P/3+5ov07qCTrb69u+7a8Rlw09ZJPoPVwrdHdmwNcRvB45XB4ZiMHcshfyar/K9hSv4wEz6+gy8eMd0JuxyZhvO+4MM1jOi2uD6ODQxvg5rP7q5GcZS47a3c2Y9Lzx3FdlK+XlB68cMZuPjpx0+qp8mg+/sodIxXYbZPUjpOYniJZRnRe8TpxDYFwjkbKb2a5KSsXfjDsfiqI9RzeAt2OeuSP92c9+OI/DMrfpinJgabKBjaZc83LeiV0zzgzg57nplPsj1vVHEOpRe/vclvbmXb4f1T2zCNxd1h1i+kanDbTsz/HqXbnpiVBHVzm6BXxMfi6iyCP8Oc0mFIB7fks4Af8S/Z5RU8k+avPqSG6RXdCd7L66HLl3VrE/GrVq8vOrXqidttdP18Si/++JXeuZvdRd0k9MkiMEzHS6NRd3F4oD3rrLyQzud/kdK+S6bE9EMv50Gos0sQYj8KI8B0UFy9p/f5lJ+WSRvmctw4giA7+RNRj0vmEp5x/qKL9tExnEVxfRdL/XY2TEaCJVUoaZQa5A7nkfdp3SV/m3EvhAf9+++n9OInukJbf7+MIq/Mk5O67TkVpvWhV/n1bEoHvgMsHIZ7G251H9gPQWgCdbMC7Goudh4dzW2+KHtjPAvOsnjils1Co0efcWFRrckqS4fF9dtr27bTfCqTJOmx640hnZpkvrqHxWqN+Oola5ws8uOO6nBnUTVdr1D69ucvQOjQjx31KjTT+I4OJ/vr5tQ6PUXpHjrpw9SMR+QdEeOusSMUW9GgdPuuS9/ogay32rncdtnKDsgSNJKK2cjs/Jk9+XefkOWyKdhlWbajysM/HLfbLWss65Ge+O/hz68gKiM2zwFRe0YCOuj+utdrep1yU69RCks0uB3dXNUwBRPouUuYwmA+OqFRT1Ca2aT3ca6UDiPft7kQgwJEIldgm9toKrur/N+mwfkGQbbLs5CrUoKE/HIgBPak3sDCs1zpIXA1zIjelREHwYjYLO3gTZTSDrhcilGdovTiA5j5cTtRsyTg9W5h/W/detN/gtKvRGVcFb5Ldvn8fMnMUGPjURENKPj9RLQtIjNAY6dtWjCPPjdpYNCcTav0SOOuUEsgAeSfjoU78GXjlEW4DzQWtqcD5ijmlFLlGw0fasdzgtKL30gjwbB3hotkxBsqt17tvfWUDqDH0VHxSwC/mI8LwKPwA1JiHtttslQCWLDmo4mcgdx0tTf0GcFbB6QVqCBLm6pSySlaw1L3n/ElsGZMPiilI2baBzd0PKGb3Cus/WlKL36D1pbJaUvO4KUwqp1Tx2k9pTMQgkT1K5U44l0AXK4eB13Qe4TIbkB8UCMEqeWuT+eRKh/6iP8k3kRHAebAzkCVxhIbD9COpH/XYAGjwkUFjW6MmB+b+w50yO5SDrVeo5Qyumv75zFKRk5V4M6v4bSe0gVI3Yvql9uQP27FPDoCSpI+oa7XObpEL1x6xEayH3e2aDISXjt4ss5+TuyMP4ToqrmutBPj8HI8Ilfs4gp1y2L+xGTqMJuRvldF2XWUUkaz+ByhZ6N2D3RMahtVSymVbjR6BFBxxF8B+Aa3rEBMb00otSdtwuvgykTeYR4F0EXqdLlj1diTZ25mOd9t6IzUzh2VcswOkGy5Hfyz+HFH3J9ikMLfO4PSD1+AHhhT5MqIo9RTOgA5p/2ecl3XUroDqRuNFb+swXkx398tAUKVErVoerC2vWfPCIe7kQj3WRRAn1jyYJS4WiaIfAPEGcyZrEoD6IEn+ezg3JpmTvK6aeFQAh5YbTyXUiBdfo3SfxOlFcNcpLOxhP5xNbxfuKFiMVoutHA7+i5Kx9S2FjI2XN7dfWN6kSY07Kx0/5pYXGLgQV0QiffXR6KKu+ymjl8hDADTBh045D69MN8U1GeVXVmYGdPJKQWfC8WpOQYZVanhsFGFmtKLz6Dp4SErVlHRmQxDVbRE7eLeV/xyglKyCNyP+b+7RMS5nYaxmH5ZWwHRZPxPVCXdDBt70o+QvfsjsBNXljyoA+8Scid5Z2yJoBWZFCuRpo4u9i51VDNQJf6++KF/PB639NYWOFOxKhWlpJQq0ns6pSwhVsFgoeDUjCZgLhUauJZSatZzD2YcgT/EhRi8Ur+S6oFIpzfJHU2ySAMi094d545YdrNdsRnAEF2GuUPivJdCHvCLiSrBmKdsCe7aV3gOFt0k6dIUTYc0ZUWqlKmaUqJIt7n8pqqlTdEyFLLvgRrfut9BaWcKP4fL7WwDyROfJUVJ5A+jf7oswLTWi09Jg8VJHG7qeYs+vgBl7cOc4pmpxxboT5jswocQ+SmKKVluYlYoqJE3kvn2nhpoe8Z+uIdOhYfdYLf3VJFdHaUg9pM4JwzZNDkeIe2qoqoYhresLuB6JyrXE14SQecdkUruw5xaTpr6BGm3WLxrstCAEhibmbZopGmzPnZywfZzRCzbBMrSoeFZnh4QSQR6japS2eVY+3T0fkINWixEZUYd3NTtutBrWxWgKCn90MilAdAUGwqeZ7SXB+EkT+IybwBQ5FmV7BPREwpjU+8jvz7HKpn7pVlh4J/BLbotZJpF5w82bjJhzIEqLWwW1Va2JK40J+uWrOBMvMlxkbkbxEg0k2VDBQWlF2/AUOSuEM8rgtIzIU06FWFMrHKXvK8N5sucRykJY29oP03fvhN2I1hcSY8XUzsLc0rAYXcDYkMdlOMcptLkMjMFMlrYLMgFlrpCc7K9cqcubdOyQEpGlhRpbW3PsGhewevuq1moGkphkbJcdyocr9yLNlKuiHbKVWrBhDPTehaljfUw6bpur3uPTfXk3RTh+ltxeXk9nYKBn19P381IH941p9fcpbSbPYTrYsQd8si0iJd25K3X8uLqwes3jTK2YXfk2tOX7Rf5+sdN047jkdv7qvKl1ZRe/Fk4iwBXTFHhGwnv9kFJaZ6TrLgDr+w9ZeNxyfMr8k8c+GqDK3Y549TqSGiUnin/G7dT7VIAG7aqdbgeH/v98lYugmKVfsn9F7rkbP7OIiFhNbkiqkp3/sxoB5mIklJ4hdL/T6hQevEvJNLeN37jBAyw44udhF1UJrNASNR5UDZQ/2hKiXEa3hR2LRSqdHvd7cWPl8KnulMFSZQ9SHHMS7/+kyn9IShSQABbqODWZLBuIQUyj2rTfvBUvxTp/5Mp/QNtxJq+MsdKMNhc2yg7NUpwnhQiuVasKWVy/xkVJJTCNITdBGGXjbfzRXjD6KNxWkkv1AekJaiML5lCBJV13h1n8/vnX45lt6GC9UDC+tXmJoob1v3Z5aa9uJ+Nz0lBv/2VuLnMY64P8BWYHCIWWYATOJQVQy2l4bQpwW7fDbflHc7WtMtxXfG2xnPfTpLU88O4t1ip/W9272Ozi9HreZvDtkxbKxJ3vSs311q9NOPId66u/MRND5XN2CqlXxoBV6VunTerxphxCs+VMgB1lA7KnphlemliL4/SKDOhRky/RNJxYfsiSnQSq2aXjWLtl3M9puMn9mYrNTcReR8zlulu3foJ0nFmmPxSbqOiS4u9LHq/yVVpsHjZLJf7y9t+nXYFMG8UEmk7Kd6upTRTh2Ceu8GBeF/cVdqm2r24jiHLg3tCtkq9YvDsR7x6+iP+RudJer5fKf8yu/vSGi9TSqzTwC5e6IgwLes5juMR0RqheKqx25I4AicciggLchRr2W2to3RbVyTgYRE5iOA9lHL227jqylknON3WOdMOHhfaR5S3CA6qSoVoL7dRpvRnFI2ibYAV78oV2gq7t+PRqDsVibFVThCkTuh+z+uUPtd5t5bZFFoMZQtjnFAbdlXVbVazVvblxIrUwa4Qi0vRKWkDZa8OwV15B6pE6cXvLP9qSDsOX/mYcNq12CgUeyn9fDYgf9VZSBNaR+myfg/W5/5GEQxT4M2ooVqMDTP9ompLGkcFHs+mBKjruLlLNaOGMZKyhWVKf0SyiLzSLl8MqcjHDpr5JVHXUDwKm7rCyBWXlJS22ieqrXpsmU7Q2poKzbXt1TxoKXcugSzrRNkWX6YtkaCwXNHtYR2jKDv3CqUoV7rjJtBBJVxFKkpML5MYE7bkludQqk5jF+BCN0YWWFTlZPVlbaarpnRdNwnAHs/sZyj//Mh9sr5dGy5a0v7gCUojoUqPtHrb8yPbQmt8SBWsKSqEBy7jjyyIb+dQiuNWL0nkEnW+RzQTRkXst9OyxzrUuH99pCm8JE6kCk/eHLJhHl9/Lcn9KrErbb2odGlBKQrw6S5We3O5kvYT2jc+cSG9v/kFpqlgfZ8n+ENhW7377Xa2wNaKOzDIXIi6lCH2FbxYNv1y0RjHCs/NcbvdYGvFpRL5FyLYucS3hlEamapHVZSCxS+mUmw7VXbyCqIvnw+rTNw15znBZYNuYbxOKSIrr43bI/vBXNDgRbyKl87imnwzvh9n8xs0SPMvJaWoubzSDF0QvDx5pbsIdkhlmOlwN5mleHxTFLOVnajfuDssMX8GBku+BMCEra0znChsW3tUSY+xJigcvpYpXtVlqnzOV41ljKjSlXzOtBooEvwlXpRb6Y9of5w1F6AtO/6RD0pZmCkV3we89WaLbcgKpR+4kx7WWM0aBJfXnB6QztJmn5rSllhqpk8nGm9osR7g+JBVn6yRVoyL+57QuhmVC39oH8VSMy3qzkzQJhkTcnTNNAqnB0ddrMQEC1SCvOVKJgo8SurYfGeATwzlI3do+5LZrKcU29anoHTFYvvzR0Ez9y5uxZLkRXdbVAubqLbYMzE3hQyiK7wqF0e/rDkhE0J6ceCH7VMlbfKp2FSyXIX2HHycnfpucVhIbXMgWYJ6SlGv2DdJSLn1iraQDePmAlHhMvYwP0oZw3OTS/mtoMpM2L626DlzArDq4VZ7h5tDcasqX5q/0/J8GWk87dlCwcK3mq1WR6I4XzumFcjc1FKKbGs+zxlyVSLWzX01PsSeKtvixwoCRyTK5nLKM5SB5M3dCYFmi+8oNLz40mKCHsYeRiUTRUz+rniBWYJR2ozq9Xqu/35/i/xcqs6gNiyQ49EaSlE4QJRFsF6hwnSHf0CHsgWs7PFZDFv4OVi/luqeciC/LukHpDnkCTkWixWRPLNw9B55cTNOKVo0Jyn9qeL/YCBfFRw1yzIdL0I12VS0wPcflMJvJaUBcu2dzdPGQ5kzkzeFQ54oH3fgiBtjbogGr1GKdJG52MjNcdPRaqK35KsFV9TxKFkKk7FQVHdIP1W3N9GQRL2BqH7gxUe5ZTShGqSctFNSOukiR8txHPxXl+/FjrFRyfUM+kwRpaQnmFKF4E/wpxxmqTkeAiIDyeoqsRVdKF+Ha3erlP5YfNylgidSgxM+KssWCTBQ2XSB3JVSPkpK+3URvpM8ipW/ErPD4kNk+xB3u5F6jHxuahJXhhMbSNBQc4XBR/lTpPmwecKVf9VNZ1wSVQbyFbacDvNGsAVjhZLmSn5CSelMnRC2QgPXJiIHhhGFcnQjUVkwxmNU1Cev1OluK2pLzQkRZXYcNecKnx43F5/wS8ky/RXzJQNlD7n19FGVJQT29JCAX86qNtkrs5eWIXtqSLMXriP+4rsr3osXveqDinulPis3h2xYQVRHqAgTndSAozXsxCtqoojNb9wo82aIl2CRhGkYxba7R7HYLC6cbK+ya6aitLK3Vgxyg/cdA2EurDi3DRMhiPh7G+QjGaGi5Hujlj3zcY58lo5VSXejcApvw2OL00QdVpXsflLXhktfn3cOw+HwdnXM8B4vfJpAi/uPla9KVJTmNeWqQYYJVs9W+SVI5JB2x5SZRnXveV2XfybNCcnfhSL/XBTZ9YXIIc0d4IQwzs+qSnZhmS5UMypXZFewhY/eaaHsf1SeVlGKoh2rXOjX5Zz2hXVn8eFMjBGZoTUy4U61YBS7CcT5s1CTltnlVgflbUynaA5ZJ9QcUjMeLllV1up/klM0vOVEIU0ckzvYTUlhIW9HFY9BRSmKDx0vTGxsrMyYCSPagWMbEnNV/lQ6+EVV1IGasxw/TPD2scmLzZF1ZxIwVzn6+HUnU9A54BudoaLe/rG2kiPILl3PIkEshDzs3IHXKMWmfDbY7aTNHR41o/wSk09U2Yo0BHodDkk4pHB0MNnNUsQpDw2QyWTThdK1qDmUarW6OO+lpPTtZzDeFXPsqSISEkZO+vOFTRsw6YEYh5vyk2pKkXLJQ6A+Eg2eX0JTW2TsgifVGDtoIq2uIruDyMoN9BgJE8sU4ECapaZQQCyaw3V0jnR2RM0Hj18gK1Bea87dsIz5/XJhJDGr26M72mOVaVNQGgi3wErW5VEbxd7kAI07zZUB3oMRhgULouoUFxxmN6vNRfm7B0IhW+wrR5SGEhKOnVw5VKv54PEPoKayneiEYQjH4bD/wjD1PEdUJ0SwjFvKb/IVlO5EJocZApwR7OXDHleTQJhSbi/w8rJUud4BSncXzeG6rSJRscNf5zQqlPpMHQW4cl5WMzWrFLb1Gse6AK4GIXXavikdagWliCxmCNDUW3arzLLH9qKQ+8Jj7ltEj3zOBmtOjIZts2JKi1WKchN8NxEJPs9JPyPFLX94Xv89/md4/6kDYCqIlvDmgzrwUlCKbCuTp7k4UYF5lsgKcDOOBbbYjHrAaYnSt3Y5UPTLAnX0brYlgtK8qcJAWkVhyQyvtlJz9adGwOE7/Yo+rceIVrDNKl88FV2uUoqIKcLHB8XmmpBni29X4rjFeWrB2V9YfzuGKjeLHILiRcjj5Y4sSvfwz5il5hZkNU/meN2YpeZOnG0Ch5hlvnfeSRymTZfQNq6LUKqUIo1Ij3nq3OKHi5XUQu9wue+IPVivvd8/Sh6frVqkwYsgi1bMdG6xY1pYGFwcxxMaUnbH8zebVCpWi2dyS6dO4IF1un6pI0mCn0983RpVUYpsq5H0H46XV1JeqnD1kA0zmkxlyVk605MzCp7ihDHCIPJCnb+Px3tPaq6QE5TFtnodZXNGyfw6RqmlU+dEvf2T0pTUJqT5W+M7qokO6kM46LgrlOJ0oxHLH1CQ8Kb4MBQJpym+K3dOTLMZq/abG7su6lsUk+ZwX5kz8SBMpjg4qlNJAmF0yyHlydPMLujxcIN79+R5emb8SJNgrZryy/ymCqV1CcQcbNsThaPI2SwnuKUn1fUHtbXBFN2iOcXuaEOOy8oYVZo7fUDcxR/02NJs30tr8nCWM2rnXxxk7VOruUrp4dTtPA+hiA8bsltf6lCi8PIByL+oPpSyanXkA+D8fb03qWju1cM2f6S3ZXM3VhgqM5xujpTQYBifqBRVUXpqpZms5FKKD9FpC0adJxIpT5xq1KW7c3isqAQ3h4/nuqxbpuHyu48xhIP38vNgW8e7qR15V3koAZ/mh3bXuC0USd+oK4JnJJUpLRWeS3CaTB0OcDiF0rx99bqx4mVd6UZNuhvg+/wwNGSd8KE765qDhBNVc2ecsvu2OBOWrNXt5aZt+mlKTMnj3ZB/XTJ+dF9zCyqUlnelEUKxuYa3K1P8+LNK9E3lQcI5KbXFumbyxKu9M1xxgTv8UXWiWE1zZ50F/fbDZ1H83hpMJgNxEnijtV3YrwcEFUpr1plh3iRztD2ItivlTwUvq5Fd6NR/8qTM5RA4kTMTd22ru6OsuxW/x0wM5dEmjTdvz6D0h4uLH35+o/qkYN2f+2edIleh9FahKUwvdL0DdkoOinCUvWAEJ8YUP1qWGcaHE5+p/q1I/zp+ZC9m+KFhajGUi353GxcZC8tJwmFNc+dRCqy+/eHDvz6Lc/WDddY/bLrvrksfLNZgWj7C637aldFr2u397Vi6LVhc8ze8K28j7+6bUeFcOqnrDZUVpQz763KPetHieVU6/KEtBnM9K70h2D7aeXxuelG3Pav9pu7V/4GAdPMXsVKDTqvVKn9Tewqld7XK/4uAUsVaDumD3cqvg9VTt2u79rQ9/PjKQKr9UR6+UT35AyO7XTR7vWn4dXVqx+j/PAZZ9urnzf+TWKu+tNbQ0NDQ0NDQ0NDQ0NDQ0NDQ0NDQ0NDQ0NDQ0NDQ0NDQ0NDQ0NDQ0NDQ0NDQ0NDQ0NDQ0NDQ0NDQ0NDQ0NDQ0NDQ0NDQ0NDQ0NDQ0NDQ0NDQ0NDQ0NDQ0NDQ0NDQ0PhfwH8CI6VFqj2yzD4AAAAASUVORK5CYII="/>
          <p:cNvSpPr>
            <a:spLocks noChangeAspect="1" noChangeArrowheads="1"/>
          </p:cNvSpPr>
          <p:nvPr userDrawn="1"/>
        </p:nvSpPr>
        <p:spPr bwMode="auto">
          <a:xfrm>
            <a:off x="223474" y="5154"/>
            <a:ext cx="221170" cy="1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372" tIns="29686" rIns="59372" bIns="29686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11" name="AutoShape 8" descr="data:image/png;base64,iVBORw0KGgoAAAANSUhEUgAAAVIAAACVCAMAAAA9kYJlAAAA8FBMVEX///8BJE4AmFgAIk0AI04AADgAk03r7vAAAD+22MMLLlbw8vUAADwAH0sAAEEAADuxuMOPy6wAHEne4+gAGUj2+PoAFEYAEUUACEIADkR6hZkAFkcABUG6wcvY3uUAADaLlaZmdItbaoMmPmNAUW8AH0gAADCSm6gAkkrFzNTl6OwAFEOCj6AvRGWbpLJBU3HN1NlUZH4AAClNXnpwfZEaNlYuo229x8vY7uYRnWEbNlVwupaLlKfK5dmyu8IfNVoySGtRr4KmrLSFwqGo1b/u9vJHWnpnwJtDrHiZ1rljcYs+TXDW7uIKLVKVoqotS2nZ5uyfAAAYVklEQVR4nO1da3vitrbGtQkewIYaXzHXQMKYBEIG5tLTNknpzOw2s9v8/39ztGRLWrJlwpzLh3Oq9+mHibEt6ZXWVctqo6GhofHPxKcfz8bvv//+56+f+JOD7HjsfweC17oyyR7Gu9JdrTUGv0ovF7cG+W/8wUB6JMBv6hT/XqN/N9YlSO2vs+P2mFW7Psj6x/5OPY43by/Owtu3P/3+5ov07qCTrb69u+7a8Rlw09ZJPoPVwrdHdmwNcRvB45XB4ZiMHcshfyar/K9hSv4wEz6+gy8eMd0JuxyZhvO+4MM1jOi2uD6ODQxvg5rP7q5GcZS47a3c2Y9Lzx3FdlK+XlB68cMZuPjpx0+qp8mg+/sodIxXYbZPUjpOYniJZRnRe8TpxDYFwjkbKb2a5KSsXfjDsfiqI9RzeAt2OeuSP92c9+OI/DMrfpinJgabKBjaZc83LeiV0zzgzg57nplPsj1vVHEOpRe/vclvbmXb4f1T2zCNxd1h1i+kanDbTsz/HqXbnpiVBHVzm6BXxMfi6iyCP8Oc0mFIB7fks4Af8S/Z5RU8k+avPqSG6RXdCd7L66HLl3VrE/GrVq8vOrXqidttdP18Si/++JXeuZvdRd0k9MkiMEzHS6NRd3F4oD3rrLyQzud/kdK+S6bE9EMv50Gos0sQYj8KI8B0UFy9p/f5lJ+WSRvmctw4giA7+RNRj0vmEp5x/qKL9tExnEVxfRdL/XY2TEaCJVUoaZQa5A7nkfdp3SV/m3EvhAf9+++n9OInukJbf7+MIq/Mk5O67TkVpvWhV/n1bEoHvgMsHIZ7G251H9gPQWgCdbMC7Goudh4dzW2+KHtjPAvOsnjils1Co0efcWFRrckqS4fF9dtr27bTfCqTJOmx640hnZpkvrqHxWqN+Oola5ws8uOO6nBnUTVdr1D69ucvQOjQjx31KjTT+I4OJ/vr5tQ6PUXpHjrpw9SMR+QdEeOusSMUW9GgdPuuS9/ogay32rncdtnKDsgSNJKK2cjs/Jk9+XefkOWyKdhlWbajysM/HLfbLWss65Ge+O/hz68gKiM2zwFRe0YCOuj+utdrep1yU69RCks0uB3dXNUwBRPouUuYwmA+OqFRT1Ca2aT3ca6UDiPft7kQgwJEIldgm9toKrur/N+mwfkGQbbLs5CrUoKE/HIgBPak3sDCs1zpIXA1zIjelREHwYjYLO3gTZTSDrhcilGdovTiA5j5cTtRsyTg9W5h/W/detN/gtKvRGVcFb5Ldvn8fMnMUGPjURENKPj9RLQtIjNAY6dtWjCPPjdpYNCcTav0SOOuUEsgAeSfjoU78GXjlEW4DzQWtqcD5ijmlFLlGw0fasdzgtKL30gjwbB3hotkxBsqt17tvfWUDqDH0VHxSwC/mI8LwKPwA1JiHtttslQCWLDmo4mcgdx0tTf0GcFbB6QVqCBLm6pSySlaw1L3n/ElsGZMPiilI2baBzd0PKGb3Cus/WlKL36D1pbJaUvO4KUwqp1Tx2k9pTMQgkT1K5U44l0AXK4eB13Qe4TIbkB8UCMEqeWuT+eRKh/6iP8k3kRHAebAzkCVxhIbD9COpH/XYAGjwkUFjW6MmB+b+w50yO5SDrVeo5Qyumv75zFKRk5V4M6v4bSe0gVI3Yvql9uQP27FPDoCSpI+oa7XObpEL1x6xEayH3e2aDISXjt4ss5+TuyMP4ToqrmutBPj8HI8Ilfs4gp1y2L+xGTqMJuRvldF2XWUUkaz+ByhZ6N2D3RMahtVSymVbjR6BFBxxF8B+Aa3rEBMb00otSdtwuvgykTeYR4F0EXqdLlj1diTZ25mOd9t6IzUzh2VcswOkGy5Hfyz+HFH3J9ikMLfO4PSD1+AHhhT5MqIo9RTOgA5p/2ecl3XUroDqRuNFb+swXkx398tAUKVErVoerC2vWfPCIe7kQj3WRRAn1jyYJS4WiaIfAPEGcyZrEoD6IEn+ezg3JpmTvK6aeFQAh5YbTyXUiBdfo3SfxOlFcNcpLOxhP5xNbxfuKFiMVoutHA7+i5Kx9S2FjI2XN7dfWN6kSY07Kx0/5pYXGLgQV0QiffXR6KKu+ymjl8hDADTBh045D69MN8U1GeVXVmYGdPJKQWfC8WpOQYZVanhsFGFmtKLz6Dp4SErVlHRmQxDVbRE7eLeV/xyglKyCNyP+b+7RMS5nYaxmH5ZWwHRZPxPVCXdDBt70o+QvfsjsBNXljyoA+8Scid5Z2yJoBWZFCuRpo4u9i51VDNQJf6++KF/PB639NYWOFOxKhWlpJQq0ns6pSwhVsFgoeDUjCZgLhUauJZSatZzD2YcgT/EhRi8Ur+S6oFIpzfJHU2ySAMi094d545YdrNdsRnAEF2GuUPivJdCHvCLiSrBmKdsCe7aV3gOFt0k6dIUTYc0ZUWqlKmaUqJIt7n8pqqlTdEyFLLvgRrfut9BaWcKP4fL7WwDyROfJUVJ5A+jf7oswLTWi09Jg8VJHG7qeYs+vgBl7cOc4pmpxxboT5jswocQ+SmKKVluYlYoqJE3kvn2nhpoe8Z+uIdOhYfdYLf3VJFdHaUg9pM4JwzZNDkeIe2qoqoYhresLuB6JyrXE14SQecdkUruw5xaTpr6BGm3WLxrstCAEhibmbZopGmzPnZywfZzRCzbBMrSoeFZnh4QSQR6japS2eVY+3T0fkINWixEZUYd3NTtutBrWxWgKCn90MilAdAUGwqeZ7SXB+EkT+IybwBQ5FmV7BPREwpjU+8jvz7HKpn7pVlh4J/BLbotZJpF5w82bjJhzIEqLWwW1Va2JK40J+uWrOBMvMlxkbkbxEg0k2VDBQWlF2/AUOSuEM8rgtIzIU06FWFMrHKXvK8N5sucRykJY29oP03fvhN2I1hcSY8XUzsLc0rAYXcDYkMdlOMcptLkMjMFMlrYLMgFlrpCc7K9cqcubdOyQEpGlhRpbW3PsGhewevuq1moGkphkbJcdyocr9yLNlKuiHbKVWrBhDPTehaljfUw6bpur3uPTfXk3RTh+ltxeXk9nYKBn19P381IH941p9fcpbSbPYTrYsQd8si0iJd25K3X8uLqwes3jTK2YXfk2tOX7Rf5+sdN047jkdv7qvKl1ZRe/Fk4iwBXTFHhGwnv9kFJaZ6TrLgDr+w9ZeNxyfMr8k8c+GqDK3Y549TqSGiUnin/G7dT7VIAG7aqdbgeH/v98lYugmKVfsn9F7rkbP7OIiFhNbkiqkp3/sxoB5mIklJ4hdL/T6hQevEvJNLeN37jBAyw44udhF1UJrNASNR5UDZQ/2hKiXEa3hR2LRSqdHvd7cWPl8KnulMFSZQ9SHHMS7/+kyn9IShSQABbqODWZLBuIQUyj2rTfvBUvxTp/5Mp/QNtxJq+MsdKMNhc2yg7NUpwnhQiuVasKWVy/xkVJJTCNITdBGGXjbfzRXjD6KNxWkkv1AekJaiML5lCBJV13h1n8/vnX45lt6GC9UDC+tXmJoob1v3Z5aa9uJ+Nz0lBv/2VuLnMY64P8BWYHCIWWYATOJQVQy2l4bQpwW7fDbflHc7WtMtxXfG2xnPfTpLU88O4t1ip/W9272Ozi9HreZvDtkxbKxJ3vSs311q9NOPId66u/MRND5XN2CqlXxoBV6VunTerxphxCs+VMgB1lA7KnphlemliL4/SKDOhRky/RNJxYfsiSnQSq2aXjWLtl3M9puMn9mYrNTcReR8zlulu3foJ0nFmmPxSbqOiS4u9LHq/yVVpsHjZLJf7y9t+nXYFMG8UEmk7Kd6upTRTh2Ceu8GBeF/cVdqm2r24jiHLg3tCtkq9YvDsR7x6+iP+RudJer5fKf8yu/vSGi9TSqzTwC5e6IgwLes5juMR0RqheKqx25I4AicciggLchRr2W2to3RbVyTgYRE5iOA9lHL227jqylknON3WOdMOHhfaR5S3CA6qSoVoL7dRpvRnFI2ibYAV78oV2gq7t+PRqDsVibFVThCkTuh+z+uUPtd5t5bZFFoMZQtjnFAbdlXVbVazVvblxIrUwa4Qi0vRKWkDZa8OwV15B6pE6cXvLP9qSDsOX/mYcNq12CgUeyn9fDYgf9VZSBNaR+myfg/W5/5GEQxT4M2ooVqMDTP9ompLGkcFHs+mBKjruLlLNaOGMZKyhWVKf0SyiLzSLl8MqcjHDpr5JVHXUDwKm7rCyBWXlJS22ieqrXpsmU7Q2poKzbXt1TxoKXcugSzrRNkWX6YtkaCwXNHtYR2jKDv3CqUoV7rjJtBBJVxFKkpML5MYE7bkludQqk5jF+BCN0YWWFTlZPVlbaarpnRdNwnAHs/sZyj//Mh9sr5dGy5a0v7gCUojoUqPtHrb8yPbQmt8SBWsKSqEBy7jjyyIb+dQiuNWL0nkEnW+RzQTRkXst9OyxzrUuH99pCm8JE6kCk/eHLJhHl9/Lcn9KrErbb2odGlBKQrw6S5We3O5kvYT2jc+cSG9v/kFpqlgfZ8n+ENhW7377Xa2wNaKOzDIXIi6lCH2FbxYNv1y0RjHCs/NcbvdYGvFpRL5FyLYucS3hlEamapHVZSCxS+mUmw7VXbyCqIvnw+rTNw15znBZYNuYbxOKSIrr43bI/vBXNDgRbyKl87imnwzvh9n8xs0SPMvJaWoubzSDF0QvDx5pbsIdkhlmOlwN5mleHxTFLOVnajfuDssMX8GBku+BMCEra0znChsW3tUSY+xJigcvpYpXtVlqnzOV41ljKjSlXzOtBooEvwlXpRb6Y9of5w1F6AtO/6RD0pZmCkV3we89WaLbcgKpR+4kx7WWM0aBJfXnB6QztJmn5rSllhqpk8nGm9osR7g+JBVn6yRVoyL+57QuhmVC39oH8VSMy3qzkzQJhkTcnTNNAqnB0ddrMQEC1SCvOVKJgo8SurYfGeATwzlI3do+5LZrKcU29anoHTFYvvzR0Ez9y5uxZLkRXdbVAubqLbYMzE3hQyiK7wqF0e/rDkhE0J6ceCH7VMlbfKp2FSyXIX2HHycnfpucVhIbXMgWYJ6SlGv2DdJSLn1iraQDePmAlHhMvYwP0oZw3OTS/mtoMpM2L626DlzArDq4VZ7h5tDcasqX5q/0/J8GWk87dlCwcK3mq1WR6I4XzumFcjc1FKKbGs+zxlyVSLWzX01PsSeKtvixwoCRyTK5nLKM5SB5M3dCYFmi+8oNLz40mKCHsYeRiUTRUz+rniBWYJR2ozq9Xqu/35/i/xcqs6gNiyQ49EaSlE4QJRFsF6hwnSHf0CHsgWs7PFZDFv4OVi/luqeciC/LukHpDnkCTkWixWRPLNw9B55cTNOKVo0Jyn9qeL/YCBfFRw1yzIdL0I12VS0wPcflMJvJaUBcu2dzdPGQ5kzkzeFQ54oH3fgiBtjbogGr1GKdJG52MjNcdPRaqK35KsFV9TxKFkKk7FQVHdIP1W3N9GQRL2BqH7gxUe5ZTShGqSctFNSOukiR8txHPxXl+/FjrFRyfUM+kwRpaQnmFKF4E/wpxxmqTkeAiIDyeoqsRVdKF+Ha3erlP5YfNylgidSgxM+KssWCTBQ2XSB3JVSPkpK+3URvpM8ipW/ErPD4kNk+xB3u5F6jHxuahJXhhMbSNBQc4XBR/lTpPmwecKVf9VNZ1wSVQbyFbacDvNGsAVjhZLmSn5CSelMnRC2QgPXJiIHhhGFcnQjUVkwxmNU1Cev1OluK2pLzQkRZXYcNecKnx43F5/wS8ky/RXzJQNlD7n19FGVJQT29JCAX86qNtkrs5eWIXtqSLMXriP+4rsr3osXveqDinulPis3h2xYQVRHqAgTndSAozXsxCtqoojNb9wo82aIl2CRhGkYxba7R7HYLC6cbK+ya6aitLK3Vgxyg/cdA2EurDi3DRMhiPh7G+QjGaGi5Hujlj3zcY58lo5VSXejcApvw2OL00QdVpXsflLXhktfn3cOw+HwdnXM8B4vfJpAi/uPla9KVJTmNeWqQYYJVs9W+SVI5JB2x5SZRnXveV2XfybNCcnfhSL/XBTZ9YXIIc0d4IQwzs+qSnZhmS5UMypXZFewhY/eaaHsf1SeVlGKoh2rXOjX5Zz2hXVn8eFMjBGZoTUy4U61YBS7CcT5s1CTltnlVgflbUynaA5ZJ9QcUjMeLllV1up/klM0vOVEIU0ckzvYTUlhIW9HFY9BRSmKDx0vTGxsrMyYCSPagWMbEnNV/lQ6+EVV1IGasxw/TPD2scmLzZF1ZxIwVzn6+HUnU9A54BudoaLe/rG2kiPILl3PIkEshDzs3IHXKMWmfDbY7aTNHR41o/wSk09U2Yo0BHodDkk4pHB0MNnNUsQpDw2QyWTThdK1qDmUarW6OO+lpPTtZzDeFXPsqSISEkZO+vOFTRsw6YEYh5vyk2pKkXLJQ6A+Eg2eX0JTW2TsgifVGDtoIq2uIruDyMoN9BgJE8sU4ECapaZQQCyaw3V0jnR2RM0Hj18gK1Bea87dsIz5/XJhJDGr26M72mOVaVNQGgi3wErW5VEbxd7kAI07zZUB3oMRhgULouoUFxxmN6vNRfm7B0IhW+wrR5SGEhKOnVw5VKv54PEPoKayneiEYQjH4bD/wjD1PEdUJ0SwjFvKb/IVlO5EJocZApwR7OXDHleTQJhSbi/w8rJUud4BSncXzeG6rSJRscNf5zQqlPpMHQW4cl5WMzWrFLb1Gse6AK4GIXXavikdagWliCxmCNDUW3arzLLH9qKQ+8Jj7ltEj3zOBmtOjIZts2JKi1WKchN8NxEJPs9JPyPFLX94Xv89/md4/6kDYCqIlvDmgzrwUlCKbCuTp7k4UYF5lsgKcDOOBbbYjHrAaYnSt3Y5UPTLAnX0brYlgtK8qcJAWkVhyQyvtlJz9adGwOE7/Yo+rceIVrDNKl88FV2uUoqIKcLHB8XmmpBni29X4rjFeWrB2V9YfzuGKjeLHILiRcjj5Y4sSvfwz5il5hZkNU/meN2YpeZOnG0Ch5hlvnfeSRymTZfQNq6LUKqUIo1Ij3nq3OKHi5XUQu9wue+IPVivvd8/Sh6frVqkwYsgi1bMdG6xY1pYGFwcxxMaUnbH8zebVCpWi2dyS6dO4IF1un6pI0mCn0983RpVUYpsq5H0H46XV1JeqnD1kA0zmkxlyVk605MzCp7ihDHCIPJCnb+Px3tPaq6QE5TFtnodZXNGyfw6RqmlU+dEvf2T0pTUJqT5W+M7qokO6kM46LgrlOJ0oxHLH1CQ8Kb4MBQJpym+K3dOTLMZq/abG7su6lsUk+ZwX5kz8SBMpjg4qlNJAmF0yyHlydPMLujxcIN79+R5emb8SJNgrZryy/ymCqV1CcQcbNsThaPI2SwnuKUn1fUHtbXBFN2iOcXuaEOOy8oYVZo7fUDcxR/02NJs30tr8nCWM2rnXxxk7VOruUrp4dTtPA+hiA8bsltf6lCi8PIByL+oPpSyanXkA+D8fb03qWju1cM2f6S3ZXM3VhgqM5xujpTQYBifqBRVUXpqpZms5FKKD9FpC0adJxIpT5xq1KW7c3isqAQ3h4/nuqxbpuHyu48xhIP38vNgW8e7qR15V3koAZ/mh3bXuC0USd+oK4JnJJUpLRWeS3CaTB0OcDiF0rx99bqx4mVd6UZNuhvg+/wwNGSd8KE765qDhBNVc2ecsvu2OBOWrNXt5aZt+mlKTMnj3ZB/XTJ+dF9zCyqUlnelEUKxuYa3K1P8+LNK9E3lQcI5KbXFumbyxKu9M1xxgTv8UXWiWE1zZ50F/fbDZ1H83hpMJgNxEnijtV3YrwcEFUpr1plh3iRztD2ItivlTwUvq5Fd6NR/8qTM5RA4kTMTd22ru6OsuxW/x0wM5dEmjTdvz6D0h4uLH35+o/qkYN2f+2edIleh9FahKUwvdL0DdkoOinCUvWAEJ8YUP1qWGcaHE5+p/q1I/zp+ZC9m+KFhajGUi353GxcZC8tJwmFNc+dRCqy+/eHDvz6Lc/WDddY/bLrvrksfLNZgWj7C637aldFr2u397Vi6LVhc8ze8K28j7+6bUeFcOqnrDZUVpQz763KPetHieVU6/KEtBnM9K70h2D7aeXxuelG3Pav9pu7V/4GAdPMXsVKDTqvVKn9Tewqld7XK/4uAUsVaDumD3cqvg9VTt2u79rQ9/PjKQKr9UR6+UT35AyO7XTR7vWn4dXVqx+j/PAZZ9urnzf+TWKu+tNbQ0NDQ0NDQ0NDQ0NDQ0NDQ0NDQ0NDQ0NDQ0NDQ0NDQ0NDQ0NDQ0NDQ0NDQ0NDQ0NDQ0NDQ0NDQ0NDQ0NDQ0NDQ0NDQ0NDQ0NDQ0NDQ0NDQ0NDQ0NDQ0NDQ0NDQ0PhfwH8CI6VFqj2yzD4AAAAASUVORK5CYII="/>
          <p:cNvSpPr>
            <a:spLocks noChangeAspect="1" noChangeArrowheads="1"/>
          </p:cNvSpPr>
          <p:nvPr userDrawn="1"/>
        </p:nvSpPr>
        <p:spPr bwMode="auto">
          <a:xfrm>
            <a:off x="334059" y="104107"/>
            <a:ext cx="221170" cy="1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372" tIns="29686" rIns="59372" bIns="29686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12" name="AutoShape 10" descr="data:image/png;base64,iVBORw0KGgoAAAANSUhEUgAAAVIAAACVCAMAAAA9kYJlAAAA8FBMVEX///8BJE4AmFgAIk0AI04AADgAk03r7vAAAD+22MMLLlbw8vUAADwAH0sAAEEAADuxuMOPy6wAHEne4+gAGUj2+PoAFEYAEUUACEIADkR6hZkAFkcABUG6wcvY3uUAADaLlaZmdItbaoMmPmNAUW8AH0gAADCSm6gAkkrFzNTl6OwAFEOCj6AvRGWbpLJBU3HN1NlUZH4AAClNXnpwfZEaNlYuo229x8vY7uYRnWEbNlVwupaLlKfK5dmyu8IfNVoySGtRr4KmrLSFwqGo1b/u9vJHWnpnwJtDrHiZ1rljcYs+TXDW7uIKLVKVoqotS2nZ5uyfAAAYVklEQVR4nO1da3vitrbGtQkewIYaXzHXQMKYBEIG5tLTNknpzOw2s9v8/39ztGRLWrJlwpzLh3Oq9+mHibEt6ZXWVctqo6GhofHPxKcfz8bvv//+56+f+JOD7HjsfweC17oyyR7Gu9JdrTUGv0ovF7cG+W/8wUB6JMBv6hT/XqN/N9YlSO2vs+P2mFW7Psj6x/5OPY43by/Owtu3P/3+5ov07qCTrb69u+7a8Rlw09ZJPoPVwrdHdmwNcRvB45XB4ZiMHcshfyar/K9hSv4wEz6+gy8eMd0JuxyZhvO+4MM1jOi2uD6ODQxvg5rP7q5GcZS47a3c2Y9Lzx3FdlK+XlB68cMZuPjpx0+qp8mg+/sodIxXYbZPUjpOYniJZRnRe8TpxDYFwjkbKb2a5KSsXfjDsfiqI9RzeAt2OeuSP92c9+OI/DMrfpinJgabKBjaZc83LeiV0zzgzg57nplPsj1vVHEOpRe/vclvbmXb4f1T2zCNxd1h1i+kanDbTsz/HqXbnpiVBHVzm6BXxMfi6iyCP8Oc0mFIB7fks4Af8S/Z5RU8k+avPqSG6RXdCd7L66HLl3VrE/GrVq8vOrXqidttdP18Si/++JXeuZvdRd0k9MkiMEzHS6NRd3F4oD3rrLyQzud/kdK+S6bE9EMv50Gos0sQYj8KI8B0UFy9p/f5lJ+WSRvmctw4giA7+RNRj0vmEp5x/qKL9tExnEVxfRdL/XY2TEaCJVUoaZQa5A7nkfdp3SV/m3EvhAf9+++n9OInukJbf7+MIq/Mk5O67TkVpvWhV/n1bEoHvgMsHIZ7G251H9gPQWgCdbMC7Goudh4dzW2+KHtjPAvOsnjils1Co0efcWFRrckqS4fF9dtr27bTfCqTJOmx640hnZpkvrqHxWqN+Oola5ws8uOO6nBnUTVdr1D69ucvQOjQjx31KjTT+I4OJ/vr5tQ6PUXpHjrpw9SMR+QdEeOusSMUW9GgdPuuS9/ogay32rncdtnKDsgSNJKK2cjs/Jk9+XefkOWyKdhlWbajysM/HLfbLWss65Ge+O/hz68gKiM2zwFRe0YCOuj+utdrep1yU69RCks0uB3dXNUwBRPouUuYwmA+OqFRT1Ca2aT3ca6UDiPft7kQgwJEIldgm9toKrur/N+mwfkGQbbLs5CrUoKE/HIgBPak3sDCs1zpIXA1zIjelREHwYjYLO3gTZTSDrhcilGdovTiA5j5cTtRsyTg9W5h/W/detN/gtKvRGVcFb5Ldvn8fMnMUGPjURENKPj9RLQtIjNAY6dtWjCPPjdpYNCcTav0SOOuUEsgAeSfjoU78GXjlEW4DzQWtqcD5ijmlFLlGw0fasdzgtKL30gjwbB3hotkxBsqt17tvfWUDqDH0VHxSwC/mI8LwKPwA1JiHtttslQCWLDmo4mcgdx0tTf0GcFbB6QVqCBLm6pSySlaw1L3n/ElsGZMPiilI2baBzd0PKGb3Cus/WlKL36D1pbJaUvO4KUwqp1Tx2k9pTMQgkT1K5U44l0AXK4eB13Qe4TIbkB8UCMEqeWuT+eRKh/6iP8k3kRHAebAzkCVxhIbD9COpH/XYAGjwkUFjW6MmB+b+w50yO5SDrVeo5Qyumv75zFKRk5V4M6v4bSe0gVI3Yvql9uQP27FPDoCSpI+oa7XObpEL1x6xEayH3e2aDISXjt4ss5+TuyMP4ToqrmutBPj8HI8Ilfs4gp1y2L+xGTqMJuRvldF2XWUUkaz+ByhZ6N2D3RMahtVSymVbjR6BFBxxF8B+Aa3rEBMb00otSdtwuvgykTeYR4F0EXqdLlj1diTZ25mOd9t6IzUzh2VcswOkGy5Hfyz+HFH3J9ikMLfO4PSD1+AHhhT5MqIo9RTOgA5p/2ecl3XUroDqRuNFb+swXkx398tAUKVErVoerC2vWfPCIe7kQj3WRRAn1jyYJS4WiaIfAPEGcyZrEoD6IEn+ezg3JpmTvK6aeFQAh5YbTyXUiBdfo3SfxOlFcNcpLOxhP5xNbxfuKFiMVoutHA7+i5Kx9S2FjI2XN7dfWN6kSY07Kx0/5pYXGLgQV0QiffXR6KKu+ymjl8hDADTBh045D69MN8U1GeVXVmYGdPJKQWfC8WpOQYZVanhsFGFmtKLz6Dp4SErVlHRmQxDVbRE7eLeV/xyglKyCNyP+b+7RMS5nYaxmH5ZWwHRZPxPVCXdDBt70o+QvfsjsBNXljyoA+8Scid5Z2yJoBWZFCuRpo4u9i51VDNQJf6++KF/PB639NYWOFOxKhWlpJQq0ns6pSwhVsFgoeDUjCZgLhUauJZSatZzD2YcgT/EhRi8Ur+S6oFIpzfJHU2ySAMi094d545YdrNdsRnAEF2GuUPivJdCHvCLiSrBmKdsCe7aV3gOFt0k6dIUTYc0ZUWqlKmaUqJIt7n8pqqlTdEyFLLvgRrfut9BaWcKP4fL7WwDyROfJUVJ5A+jf7oswLTWi09Jg8VJHG7qeYs+vgBl7cOc4pmpxxboT5jswocQ+SmKKVluYlYoqJE3kvn2nhpoe8Z+uIdOhYfdYLf3VJFdHaUg9pM4JwzZNDkeIe2qoqoYhresLuB6JyrXE14SQecdkUruw5xaTpr6BGm3WLxrstCAEhibmbZopGmzPnZywfZzRCzbBMrSoeFZnh4QSQR6japS2eVY+3T0fkINWixEZUYd3NTtutBrWxWgKCn90MilAdAUGwqeZ7SXB+EkT+IybwBQ5FmV7BPREwpjU+8jvz7HKpn7pVlh4J/BLbotZJpF5w82bjJhzIEqLWwW1Va2JK40J+uWrOBMvMlxkbkbxEg0k2VDBQWlF2/AUOSuEM8rgtIzIU06FWFMrHKXvK8N5sucRykJY29oP03fvhN2I1hcSY8XUzsLc0rAYXcDYkMdlOMcptLkMjMFMlrYLMgFlrpCc7K9cqcubdOyQEpGlhRpbW3PsGhewevuq1moGkphkbJcdyocr9yLNlKuiHbKVWrBhDPTehaljfUw6bpur3uPTfXk3RTh+ltxeXk9nYKBn19P381IH941p9fcpbSbPYTrYsQd8si0iJd25K3X8uLqwes3jTK2YXfk2tOX7Rf5+sdN047jkdv7qvKl1ZRe/Fk4iwBXTFHhGwnv9kFJaZ6TrLgDr+w9ZeNxyfMr8k8c+GqDK3Y549TqSGiUnin/G7dT7VIAG7aqdbgeH/v98lYugmKVfsn9F7rkbP7OIiFhNbkiqkp3/sxoB5mIklJ4hdL/T6hQevEvJNLeN37jBAyw44udhF1UJrNASNR5UDZQ/2hKiXEa3hR2LRSqdHvd7cWPl8KnulMFSZQ9SHHMS7/+kyn9IShSQABbqODWZLBuIQUyj2rTfvBUvxTp/5Mp/QNtxJq+MsdKMNhc2yg7NUpwnhQiuVasKWVy/xkVJJTCNITdBGGXjbfzRXjD6KNxWkkv1AekJaiML5lCBJV13h1n8/vnX45lt6GC9UDC+tXmJoob1v3Z5aa9uJ+Nz0lBv/2VuLnMY64P8BWYHCIWWYATOJQVQy2l4bQpwW7fDbflHc7WtMtxXfG2xnPfTpLU88O4t1ip/W9272Ozi9HreZvDtkxbKxJ3vSs311q9NOPId66u/MRND5XN2CqlXxoBV6VunTerxphxCs+VMgB1lA7KnphlemliL4/SKDOhRky/RNJxYfsiSnQSq2aXjWLtl3M9puMn9mYrNTcReR8zlulu3foJ0nFmmPxSbqOiS4u9LHq/yVVpsHjZLJf7y9t+nXYFMG8UEmk7Kd6upTRTh2Ceu8GBeF/cVdqm2r24jiHLg3tCtkq9YvDsR7x6+iP+RudJer5fKf8yu/vSGi9TSqzTwC5e6IgwLes5juMR0RqheKqx25I4AicciggLchRr2W2to3RbVyTgYRE5iOA9lHL227jqylknON3WOdMOHhfaR5S3CA6qSoVoL7dRpvRnFI2ibYAV78oV2gq7t+PRqDsVibFVThCkTuh+z+uUPtd5t5bZFFoMZQtjnFAbdlXVbVazVvblxIrUwa4Qi0vRKWkDZa8OwV15B6pE6cXvLP9qSDsOX/mYcNq12CgUeyn9fDYgf9VZSBNaR+myfg/W5/5GEQxT4M2ooVqMDTP9ompLGkcFHs+mBKjruLlLNaOGMZKyhWVKf0SyiLzSLl8MqcjHDpr5JVHXUDwKm7rCyBWXlJS22ieqrXpsmU7Q2poKzbXt1TxoKXcugSzrRNkWX6YtkaCwXNHtYR2jKDv3CqUoV7rjJtBBJVxFKkpML5MYE7bkludQqk5jF+BCN0YWWFTlZPVlbaarpnRdNwnAHs/sZyj//Mh9sr5dGy5a0v7gCUojoUqPtHrb8yPbQmt8SBWsKSqEBy7jjyyIb+dQiuNWL0nkEnW+RzQTRkXst9OyxzrUuH99pCm8JE6kCk/eHLJhHl9/Lcn9KrErbb2odGlBKQrw6S5We3O5kvYT2jc+cSG9v/kFpqlgfZ8n+ENhW7377Xa2wNaKOzDIXIi6lCH2FbxYNv1y0RjHCs/NcbvdYGvFpRL5FyLYucS3hlEamapHVZSCxS+mUmw7VXbyCqIvnw+rTNw15znBZYNuYbxOKSIrr43bI/vBXNDgRbyKl87imnwzvh9n8xs0SPMvJaWoubzSDF0QvDx5pbsIdkhlmOlwN5mleHxTFLOVnajfuDssMX8GBku+BMCEra0znChsW3tUSY+xJigcvpYpXtVlqnzOV41ljKjSlXzOtBooEvwlXpRb6Y9of5w1F6AtO/6RD0pZmCkV3we89WaLbcgKpR+4kx7WWM0aBJfXnB6QztJmn5rSllhqpk8nGm9osR7g+JBVn6yRVoyL+57QuhmVC39oH8VSMy3qzkzQJhkTcnTNNAqnB0ddrMQEC1SCvOVKJgo8SurYfGeATwzlI3do+5LZrKcU29anoHTFYvvzR0Ez9y5uxZLkRXdbVAubqLbYMzE3hQyiK7wqF0e/rDkhE0J6ceCH7VMlbfKp2FSyXIX2HHycnfpucVhIbXMgWYJ6SlGv2DdJSLn1iraQDePmAlHhMvYwP0oZw3OTS/mtoMpM2L626DlzArDq4VZ7h5tDcasqX5q/0/J8GWk87dlCwcK3mq1WR6I4XzumFcjc1FKKbGs+zxlyVSLWzX01PsSeKtvixwoCRyTK5nLKM5SB5M3dCYFmi+8oNLz40mKCHsYeRiUTRUz+rniBWYJR2ozq9Xqu/35/i/xcqs6gNiyQ49EaSlE4QJRFsF6hwnSHf0CHsgWs7PFZDFv4OVi/luqeciC/LukHpDnkCTkWixWRPLNw9B55cTNOKVo0Jyn9qeL/YCBfFRw1yzIdL0I12VS0wPcflMJvJaUBcu2dzdPGQ5kzkzeFQ54oH3fgiBtjbogGr1GKdJG52MjNcdPRaqK35KsFV9TxKFkKk7FQVHdIP1W3N9GQRL2BqH7gxUe5ZTShGqSctFNSOukiR8txHPxXl+/FjrFRyfUM+kwRpaQnmFKF4E/wpxxmqTkeAiIDyeoqsRVdKF+Ha3erlP5YfNylgidSgxM+KssWCTBQ2XSB3JVSPkpK+3URvpM8ipW/ErPD4kNk+xB3u5F6jHxuahJXhhMbSNBQc4XBR/lTpPmwecKVf9VNZ1wSVQbyFbacDvNGsAVjhZLmSn5CSelMnRC2QgPXJiIHhhGFcnQjUVkwxmNU1Cev1OluK2pLzQkRZXYcNecKnx43F5/wS8ky/RXzJQNlD7n19FGVJQT29JCAX86qNtkrs5eWIXtqSLMXriP+4rsr3osXveqDinulPis3h2xYQVRHqAgTndSAozXsxCtqoojNb9wo82aIl2CRhGkYxba7R7HYLC6cbK+ya6aitLK3Vgxyg/cdA2EurDi3DRMhiPh7G+QjGaGi5Hujlj3zcY58lo5VSXejcApvw2OL00QdVpXsflLXhktfn3cOw+HwdnXM8B4vfJpAi/uPla9KVJTmNeWqQYYJVs9W+SVI5JB2x5SZRnXveV2XfybNCcnfhSL/XBTZ9YXIIc0d4IQwzs+qSnZhmS5UMypXZFewhY/eaaHsf1SeVlGKoh2rXOjX5Zz2hXVn8eFMjBGZoTUy4U61YBS7CcT5s1CTltnlVgflbUynaA5ZJ9QcUjMeLllV1up/klM0vOVEIU0ckzvYTUlhIW9HFY9BRSmKDx0vTGxsrMyYCSPagWMbEnNV/lQ6+EVV1IGasxw/TPD2scmLzZF1ZxIwVzn6+HUnU9A54BudoaLe/rG2kiPILl3PIkEshDzs3IHXKMWmfDbY7aTNHR41o/wSk09U2Yo0BHodDkk4pHB0MNnNUsQpDw2QyWTThdK1qDmUarW6OO+lpPTtZzDeFXPsqSISEkZO+vOFTRsw6YEYh5vyk2pKkXLJQ6A+Eg2eX0JTW2TsgifVGDtoIq2uIruDyMoN9BgJE8sU4ECapaZQQCyaw3V0jnR2RM0Hj18gK1Bea87dsIz5/XJhJDGr26M72mOVaVNQGgi3wErW5VEbxd7kAI07zZUB3oMRhgULouoUFxxmN6vNRfm7B0IhW+wrR5SGEhKOnVw5VKv54PEPoKayneiEYQjH4bD/wjD1PEdUJ0SwjFvKb/IVlO5EJocZApwR7OXDHleTQJhSbi/w8rJUud4BSncXzeG6rSJRscNf5zQqlPpMHQW4cl5WMzWrFLb1Gse6AK4GIXXavikdagWliCxmCNDUW3arzLLH9qKQ+8Jj7ltEj3zOBmtOjIZts2JKi1WKchN8NxEJPs9JPyPFLX94Xv89/md4/6kDYCqIlvDmgzrwUlCKbCuTp7k4UYF5lsgKcDOOBbbYjHrAaYnSt3Y5UPTLAnX0brYlgtK8qcJAWkVhyQyvtlJz9adGwOE7/Yo+rceIVrDNKl88FV2uUoqIKcLHB8XmmpBni29X4rjFeWrB2V9YfzuGKjeLHILiRcjj5Y4sSvfwz5il5hZkNU/meN2YpeZOnG0Ch5hlvnfeSRymTZfQNq6LUKqUIo1Ij3nq3OKHi5XUQu9wue+IPVivvd8/Sh6frVqkwYsgi1bMdG6xY1pYGFwcxxMaUnbH8zebVCpWi2dyS6dO4IF1un6pI0mCn0983RpVUYpsq5H0H46XV1JeqnD1kA0zmkxlyVk605MzCp7ihDHCIPJCnb+Px3tPaq6QE5TFtnodZXNGyfw6RqmlU+dEvf2T0pTUJqT5W+M7qokO6kM46LgrlOJ0oxHLH1CQ8Kb4MBQJpym+K3dOTLMZq/abG7su6lsUk+ZwX5kz8SBMpjg4qlNJAmF0yyHlydPMLujxcIN79+R5emb8SJNgrZryy/ymCqV1CcQcbNsThaPI2SwnuKUn1fUHtbXBFN2iOcXuaEOOy8oYVZo7fUDcxR/02NJs30tr8nCWM2rnXxxk7VOruUrp4dTtPA+hiA8bsltf6lCi8PIByL+oPpSyanXkA+D8fb03qWju1cM2f6S3ZXM3VhgqM5xujpTQYBifqBRVUXpqpZms5FKKD9FpC0adJxIpT5xq1KW7c3isqAQ3h4/nuqxbpuHyu48xhIP38vNgW8e7qR15V3koAZ/mh3bXuC0USd+oK4JnJJUpLRWeS3CaTB0OcDiF0rx99bqx4mVd6UZNuhvg+/wwNGSd8KE765qDhBNVc2ecsvu2OBOWrNXt5aZt+mlKTMnj3ZB/XTJ+dF9zCyqUlnelEUKxuYa3K1P8+LNK9E3lQcI5KbXFumbyxKu9M1xxgTv8UXWiWE1zZ50F/fbDZ1H83hpMJgNxEnijtV3YrwcEFUpr1plh3iRztD2ItivlTwUvq5Fd6NR/8qTM5RA4kTMTd22ru6OsuxW/x0wM5dEmjTdvz6D0h4uLH35+o/qkYN2f+2edIleh9FahKUwvdL0DdkoOinCUvWAEJ8YUP1qWGcaHE5+p/q1I/zp+ZC9m+KFhajGUi353GxcZC8tJwmFNc+dRCqy+/eHDvz6Lc/WDddY/bLrvrksfLNZgWj7C637aldFr2u397Vi6LVhc8ze8K28j7+6bUeFcOqnrDZUVpQz763KPetHieVU6/KEtBnM9K70h2D7aeXxuelG3Pav9pu7V/4GAdPMXsVKDTqvVKn9Tewqld7XK/4uAUsVaDumD3cqvg9VTt2u79rQ9/PjKQKr9UR6+UT35AyO7XTR7vWn4dXVqx+j/PAZZ9urnzf+TWKu+tNbQ0NDQ0NDQ0NDQ0NDQ0NDQ0NDQ0NDQ0NDQ0NDQ0NDQ0NDQ0NDQ0NDQ0NDQ0NDQ0NDQ0NDQ0NDQ0NDQ0NDQ0NDQ0NDQ0NDQ0NDQ0NDQ0NDQ0NDQ0NDQ0NDQ0NDQ0PhfwH8CI6VFqj2yzD4AAAAASUVORK5CYII="/>
          <p:cNvSpPr>
            <a:spLocks noChangeAspect="1" noChangeArrowheads="1"/>
          </p:cNvSpPr>
          <p:nvPr userDrawn="1"/>
        </p:nvSpPr>
        <p:spPr bwMode="auto">
          <a:xfrm>
            <a:off x="444644" y="203060"/>
            <a:ext cx="221170" cy="1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372" tIns="29686" rIns="59372" bIns="29686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13" name="AutoShape 12" descr="data:image/png;base64,iVBORw0KGgoAAAANSUhEUgAAAVIAAACVCAMAAAA9kYJlAAAA8FBMVEX///8BJE4AmFgAIk0AI04AADgAk03r7vAAAD+22MMLLlbw8vUAADwAH0sAAEEAADuxuMOPy6wAHEne4+gAGUj2+PoAFEYAEUUACEIADkR6hZkAFkcABUG6wcvY3uUAADaLlaZmdItbaoMmPmNAUW8AH0gAADCSm6gAkkrFzNTl6OwAFEOCj6AvRGWbpLJBU3HN1NlUZH4AAClNXnpwfZEaNlYuo229x8vY7uYRnWEbNlVwupaLlKfK5dmyu8IfNVoySGtRr4KmrLSFwqGo1b/u9vJHWnpnwJtDrHiZ1rljcYs+TXDW7uIKLVKVoqotS2nZ5uyfAAAYVklEQVR4nO1da3vitrbGtQkewIYaXzHXQMKYBEIG5tLTNknpzOw2s9v8/39ztGRLWrJlwpzLh3Oq9+mHibEt6ZXWVctqo6GhofHPxKcfz8bvv//+56+f+JOD7HjsfweC17oyyR7Gu9JdrTUGv0ovF7cG+W/8wUB6JMBv6hT/XqN/N9YlSO2vs+P2mFW7Psj6x/5OPY43by/Owtu3P/3+5ov07qCTrb69u+7a8Rlw09ZJPoPVwrdHdmwNcRvB45XB4ZiMHcshfyar/K9hSv4wEz6+gy8eMd0JuxyZhvO+4MM1jOi2uD6ODQxvg5rP7q5GcZS47a3c2Y9Lzx3FdlK+XlB68cMZuPjpx0+qp8mg+/sodIxXYbZPUjpOYniJZRnRe8TpxDYFwjkbKb2a5KSsXfjDsfiqI9RzeAt2OeuSP92c9+OI/DMrfpinJgabKBjaZc83LeiV0zzgzg57nplPsj1vVHEOpRe/vclvbmXb4f1T2zCNxd1h1i+kanDbTsz/HqXbnpiVBHVzm6BXxMfi6iyCP8Oc0mFIB7fks4Af8S/Z5RU8k+avPqSG6RXdCd7L66HLl3VrE/GrVq8vOrXqidttdP18Si/++JXeuZvdRd0k9MkiMEzHS6NRd3F4oD3rrLyQzud/kdK+S6bE9EMv50Gos0sQYj8KI8B0UFy9p/f5lJ+WSRvmctw4giA7+RNRj0vmEp5x/qKL9tExnEVxfRdL/XY2TEaCJVUoaZQa5A7nkfdp3SV/m3EvhAf9+++n9OInukJbf7+MIq/Mk5O67TkVpvWhV/n1bEoHvgMsHIZ7G251H9gPQWgCdbMC7Goudh4dzW2+KHtjPAvOsnjils1Co0efcWFRrckqS4fF9dtr27bTfCqTJOmx640hnZpkvrqHxWqN+Oola5ws8uOO6nBnUTVdr1D69ucvQOjQjx31KjTT+I4OJ/vr5tQ6PUXpHjrpw9SMR+QdEeOusSMUW9GgdPuuS9/ogay32rncdtnKDsgSNJKK2cjs/Jk9+XefkOWyKdhlWbajysM/HLfbLWss65Ge+O/hz68gKiM2zwFRe0YCOuj+utdrep1yU69RCks0uB3dXNUwBRPouUuYwmA+OqFRT1Ca2aT3ca6UDiPft7kQgwJEIldgm9toKrur/N+mwfkGQbbLs5CrUoKE/HIgBPak3sDCs1zpIXA1zIjelREHwYjYLO3gTZTSDrhcilGdovTiA5j5cTtRsyTg9W5h/W/detN/gtKvRGVcFb5Ldvn8fMnMUGPjURENKPj9RLQtIjNAY6dtWjCPPjdpYNCcTav0SOOuUEsgAeSfjoU78GXjlEW4DzQWtqcD5ijmlFLlGw0fasdzgtKL30gjwbB3hotkxBsqt17tvfWUDqDH0VHxSwC/mI8LwKPwA1JiHtttslQCWLDmo4mcgdx0tTf0GcFbB6QVqCBLm6pSySlaw1L3n/ElsGZMPiilI2baBzd0PKGb3Cus/WlKL36D1pbJaUvO4KUwqp1Tx2k9pTMQgkT1K5U44l0AXK4eB13Qe4TIbkB8UCMEqeWuT+eRKh/6iP8k3kRHAebAzkCVxhIbD9COpH/XYAGjwkUFjW6MmB+b+w50yO5SDrVeo5Qyumv75zFKRk5V4M6v4bSe0gVI3Yvql9uQP27FPDoCSpI+oa7XObpEL1x6xEayH3e2aDISXjt4ss5+TuyMP4ToqrmutBPj8HI8Ilfs4gp1y2L+xGTqMJuRvldF2XWUUkaz+ByhZ6N2D3RMahtVSymVbjR6BFBxxF8B+Aa3rEBMb00otSdtwuvgykTeYR4F0EXqdLlj1diTZ25mOd9t6IzUzh2VcswOkGy5Hfyz+HFH3J9ikMLfO4PSD1+AHhhT5MqIo9RTOgA5p/2ecl3XUroDqRuNFb+swXkx398tAUKVErVoerC2vWfPCIe7kQj3WRRAn1jyYJS4WiaIfAPEGcyZrEoD6IEn+ezg3JpmTvK6aeFQAh5YbTyXUiBdfo3SfxOlFcNcpLOxhP5xNbxfuKFiMVoutHA7+i5Kx9S2FjI2XN7dfWN6kSY07Kx0/5pYXGLgQV0QiffXR6KKu+ymjl8hDADTBh045D69MN8U1GeVXVmYGdPJKQWfC8WpOQYZVanhsFGFmtKLz6Dp4SErVlHRmQxDVbRE7eLeV/xyglKyCNyP+b+7RMS5nYaxmH5ZWwHRZPxPVCXdDBt70o+QvfsjsBNXljyoA+8Scid5Z2yJoBWZFCuRpo4u9i51VDNQJf6++KF/PB639NYWOFOxKhWlpJQq0ns6pSwhVsFgoeDUjCZgLhUauJZSatZzD2YcgT/EhRi8Ur+S6oFIpzfJHU2ySAMi094d545YdrNdsRnAEF2GuUPivJdCHvCLiSrBmKdsCe7aV3gOFt0k6dIUTYc0ZUWqlKmaUqJIt7n8pqqlTdEyFLLvgRrfut9BaWcKP4fL7WwDyROfJUVJ5A+jf7oswLTWi09Jg8VJHG7qeYs+vgBl7cOc4pmpxxboT5jswocQ+SmKKVluYlYoqJE3kvn2nhpoe8Z+uIdOhYfdYLf3VJFdHaUg9pM4JwzZNDkeIe2qoqoYhresLuB6JyrXE14SQecdkUruw5xaTpr6BGm3WLxrstCAEhibmbZopGmzPnZywfZzRCzbBMrSoeFZnh4QSQR6japS2eVY+3T0fkINWixEZUYd3NTtutBrWxWgKCn90MilAdAUGwqeZ7SXB+EkT+IybwBQ5FmV7BPREwpjU+8jvz7HKpn7pVlh4J/BLbotZJpF5w82bjJhzIEqLWwW1Va2JK40J+uWrOBMvMlxkbkbxEg0k2VDBQWlF2/AUOSuEM8rgtIzIU06FWFMrHKXvK8N5sucRykJY29oP03fvhN2I1hcSY8XUzsLc0rAYXcDYkMdlOMcptLkMjMFMlrYLMgFlrpCc7K9cqcubdOyQEpGlhRpbW3PsGhewevuq1moGkphkbJcdyocr9yLNlKuiHbKVWrBhDPTehaljfUw6bpur3uPTfXk3RTh+ltxeXk9nYKBn19P381IH941p9fcpbSbPYTrYsQd8si0iJd25K3X8uLqwes3jTK2YXfk2tOX7Rf5+sdN047jkdv7qvKl1ZRe/Fk4iwBXTFHhGwnv9kFJaZ6TrLgDr+w9ZeNxyfMr8k8c+GqDK3Y549TqSGiUnin/G7dT7VIAG7aqdbgeH/v98lYugmKVfsn9F7rkbP7OIiFhNbkiqkp3/sxoB5mIklJ4hdL/T6hQevEvJNLeN37jBAyw44udhF1UJrNASNR5UDZQ/2hKiXEa3hR2LRSqdHvd7cWPl8KnulMFSZQ9SHHMS7/+kyn9IShSQABbqODWZLBuIQUyj2rTfvBUvxTp/5Mp/QNtxJq+MsdKMNhc2yg7NUpwnhQiuVasKWVy/xkVJJTCNITdBGGXjbfzRXjD6KNxWkkv1AekJaiML5lCBJV13h1n8/vnX45lt6GC9UDC+tXmJoob1v3Z5aa9uJ+Nz0lBv/2VuLnMY64P8BWYHCIWWYATOJQVQy2l4bQpwW7fDbflHc7WtMtxXfG2xnPfTpLU88O4t1ip/W9272Ozi9HreZvDtkxbKxJ3vSs311q9NOPId66u/MRND5XN2CqlXxoBV6VunTerxphxCs+VMgB1lA7KnphlemliL4/SKDOhRky/RNJxYfsiSnQSq2aXjWLtl3M9puMn9mYrNTcReR8zlulu3foJ0nFmmPxSbqOiS4u9LHq/yVVpsHjZLJf7y9t+nXYFMG8UEmk7Kd6upTRTh2Ceu8GBeF/cVdqm2r24jiHLg3tCtkq9YvDsR7x6+iP+RudJer5fKf8yu/vSGi9TSqzTwC5e6IgwLes5juMR0RqheKqx25I4AicciggLchRr2W2to3RbVyTgYRE5iOA9lHL227jqylknON3WOdMOHhfaR5S3CA6qSoVoL7dRpvRnFI2ibYAV78oV2gq7t+PRqDsVibFVThCkTuh+z+uUPtd5t5bZFFoMZQtjnFAbdlXVbVazVvblxIrUwa4Qi0vRKWkDZa8OwV15B6pE6cXvLP9qSDsOX/mYcNq12CgUeyn9fDYgf9VZSBNaR+myfg/W5/5GEQxT4M2ooVqMDTP9ompLGkcFHs+mBKjruLlLNaOGMZKyhWVKf0SyiLzSLl8MqcjHDpr5JVHXUDwKm7rCyBWXlJS22ieqrXpsmU7Q2poKzbXt1TxoKXcugSzrRNkWX6YtkaCwXNHtYR2jKDv3CqUoV7rjJtBBJVxFKkpML5MYE7bkludQqk5jF+BCN0YWWFTlZPVlbaarpnRdNwnAHs/sZyj//Mh9sr5dGy5a0v7gCUojoUqPtHrb8yPbQmt8SBWsKSqEBy7jjyyIb+dQiuNWL0nkEnW+RzQTRkXst9OyxzrUuH99pCm8JE6kCk/eHLJhHl9/Lcn9KrErbb2odGlBKQrw6S5We3O5kvYT2jc+cSG9v/kFpqlgfZ8n+ENhW7377Xa2wNaKOzDIXIi6lCH2FbxYNv1y0RjHCs/NcbvdYGvFpRL5FyLYucS3hlEamapHVZSCxS+mUmw7VXbyCqIvnw+rTNw15znBZYNuYbxOKSIrr43bI/vBXNDgRbyKl87imnwzvh9n8xs0SPMvJaWoubzSDF0QvDx5pbsIdkhlmOlwN5mleHxTFLOVnajfuDssMX8GBku+BMCEra0znChsW3tUSY+xJigcvpYpXtVlqnzOV41ljKjSlXzOtBooEvwlXpRb6Y9of5w1F6AtO/6RD0pZmCkV3we89WaLbcgKpR+4kx7WWM0aBJfXnB6QztJmn5rSllhqpk8nGm9osR7g+JBVn6yRVoyL+57QuhmVC39oH8VSMy3qzkzQJhkTcnTNNAqnB0ddrMQEC1SCvOVKJgo8SurYfGeATwzlI3do+5LZrKcU29anoHTFYvvzR0Ez9y5uxZLkRXdbVAubqLbYMzE3hQyiK7wqF0e/rDkhE0J6ceCH7VMlbfKp2FSyXIX2HHycnfpucVhIbXMgWYJ6SlGv2DdJSLn1iraQDePmAlHhMvYwP0oZw3OTS/mtoMpM2L626DlzArDq4VZ7h5tDcasqX5q/0/J8GWk87dlCwcK3mq1WR6I4XzumFcjc1FKKbGs+zxlyVSLWzX01PsSeKtvixwoCRyTK5nLKM5SB5M3dCYFmi+8oNLz40mKCHsYeRiUTRUz+rniBWYJR2ozq9Xqu/35/i/xcqs6gNiyQ49EaSlE4QJRFsF6hwnSHf0CHsgWs7PFZDFv4OVi/luqeciC/LukHpDnkCTkWixWRPLNw9B55cTNOKVo0Jyn9qeL/YCBfFRw1yzIdL0I12VS0wPcflMJvJaUBcu2dzdPGQ5kzkzeFQ54oH3fgiBtjbogGr1GKdJG52MjNcdPRaqK35KsFV9TxKFkKk7FQVHdIP1W3N9GQRL2BqH7gxUe5ZTShGqSctFNSOukiR8txHPxXl+/FjrFRyfUM+kwRpaQnmFKF4E/wpxxmqTkeAiIDyeoqsRVdKF+Ha3erlP5YfNylgidSgxM+KssWCTBQ2XSB3JVSPkpK+3URvpM8ipW/ErPD4kNk+xB3u5F6jHxuahJXhhMbSNBQc4XBR/lTpPmwecKVf9VNZ1wSVQbyFbacDvNGsAVjhZLmSn5CSelMnRC2QgPXJiIHhhGFcnQjUVkwxmNU1Cev1OluK2pLzQkRZXYcNecKnx43F5/wS8ky/RXzJQNlD7n19FGVJQT29JCAX86qNtkrs5eWIXtqSLMXriP+4rsr3osXveqDinulPis3h2xYQVRHqAgTndSAozXsxCtqoojNb9wo82aIl2CRhGkYxba7R7HYLC6cbK+ya6aitLK3Vgxyg/cdA2EurDi3DRMhiPh7G+QjGaGi5Hujlj3zcY58lo5VSXejcApvw2OL00QdVpXsflLXhktfn3cOw+HwdnXM8B4vfJpAi/uPla9KVJTmNeWqQYYJVs9W+SVI5JB2x5SZRnXveV2XfybNCcnfhSL/XBTZ9YXIIc0d4IQwzs+qSnZhmS5UMypXZFewhY/eaaHsf1SeVlGKoh2rXOjX5Zz2hXVn8eFMjBGZoTUy4U61YBS7CcT5s1CTltnlVgflbUynaA5ZJ9QcUjMeLllV1up/klM0vOVEIU0ckzvYTUlhIW9HFY9BRSmKDx0vTGxsrMyYCSPagWMbEnNV/lQ6+EVV1IGasxw/TPD2scmLzZF1ZxIwVzn6+HUnU9A54BudoaLe/rG2kiPILl3PIkEshDzs3IHXKMWmfDbY7aTNHR41o/wSk09U2Yo0BHodDkk4pHB0MNnNUsQpDw2QyWTThdK1qDmUarW6OO+lpPTtZzDeFXPsqSISEkZO+vOFTRsw6YEYh5vyk2pKkXLJQ6A+Eg2eX0JTW2TsgifVGDtoIq2uIruDyMoN9BgJE8sU4ECapaZQQCyaw3V0jnR2RM0Hj18gK1Bea87dsIz5/XJhJDGr26M72mOVaVNQGgi3wErW5VEbxd7kAI07zZUB3oMRhgULouoUFxxmN6vNRfm7B0IhW+wrR5SGEhKOnVw5VKv54PEPoKayneiEYQjH4bD/wjD1PEdUJ0SwjFvKb/IVlO5EJocZApwR7OXDHleTQJhSbi/w8rJUud4BSncXzeG6rSJRscNf5zQqlPpMHQW4cl5WMzWrFLb1Gse6AK4GIXXavikdagWliCxmCNDUW3arzLLH9qKQ+8Jj7ltEj3zOBmtOjIZts2JKi1WKchN8NxEJPs9JPyPFLX94Xv89/md4/6kDYCqIlvDmgzrwUlCKbCuTp7k4UYF5lsgKcDOOBbbYjHrAaYnSt3Y5UPTLAnX0brYlgtK8qcJAWkVhyQyvtlJz9adGwOE7/Yo+rceIVrDNKl88FV2uUoqIKcLHB8XmmpBni29X4rjFeWrB2V9YfzuGKjeLHILiRcjj5Y4sSvfwz5il5hZkNU/meN2YpeZOnG0Ch5hlvnfeSRymTZfQNq6LUKqUIo1Ij3nq3OKHi5XUQu9wue+IPVivvd8/Sh6frVqkwYsgi1bMdG6xY1pYGFwcxxMaUnbH8zebVCpWi2dyS6dO4IF1un6pI0mCn0983RpVUYpsq5H0H46XV1JeqnD1kA0zmkxlyVk605MzCp7ihDHCIPJCnb+Px3tPaq6QE5TFtnodZXNGyfw6RqmlU+dEvf2T0pTUJqT5W+M7qokO6kM46LgrlOJ0oxHLH1CQ8Kb4MBQJpym+K3dOTLMZq/abG7su6lsUk+ZwX5kz8SBMpjg4qlNJAmF0yyHlydPMLujxcIN79+R5emb8SJNgrZryy/ymCqV1CcQcbNsThaPI2SwnuKUn1fUHtbXBFN2iOcXuaEOOy8oYVZo7fUDcxR/02NJs30tr8nCWM2rnXxxk7VOruUrp4dTtPA+hiA8bsltf6lCi8PIByL+oPpSyanXkA+D8fb03qWju1cM2f6S3ZXM3VhgqM5xujpTQYBifqBRVUXpqpZms5FKKD9FpC0adJxIpT5xq1KW7c3isqAQ3h4/nuqxbpuHyu48xhIP38vNgW8e7qR15V3koAZ/mh3bXuC0USd+oK4JnJJUpLRWeS3CaTB0OcDiF0rx99bqx4mVd6UZNuhvg+/wwNGSd8KE765qDhBNVc2ecsvu2OBOWrNXt5aZt+mlKTMnj3ZB/XTJ+dF9zCyqUlnelEUKxuYa3K1P8+LNK9E3lQcI5KbXFumbyxKu9M1xxgTv8UXWiWE1zZ50F/fbDZ1H83hpMJgNxEnijtV3YrwcEFUpr1plh3iRztD2ItivlTwUvq5Fd6NR/8qTM5RA4kTMTd22ru6OsuxW/x0wM5dEmjTdvz6D0h4uLH35+o/qkYN2f+2edIleh9FahKUwvdL0DdkoOinCUvWAEJ8YUP1qWGcaHE5+p/q1I/zp+ZC9m+KFhajGUi353GxcZC8tJwmFNc+dRCqy+/eHDvz6Lc/WDddY/bLrvrksfLNZgWj7C637aldFr2u397Vi6LVhc8ze8K28j7+6bUeFcOqnrDZUVpQz763KPetHieVU6/KEtBnM9K70h2D7aeXxuelG3Pav9pu7V/4GAdPMXsVKDTqvVKn9Tewqld7XK/4uAUsVaDumD3cqvg9VTt2u79rQ9/PjKQKr9UR6+UT35AyO7XTR7vWn4dXVqx+j/PAZZ9urnzf+TWKu+tNbQ0NDQ0NDQ0NDQ0NDQ0NDQ0NDQ0NDQ0NDQ0NDQ0NDQ0NDQ0NDQ0NDQ0NDQ0NDQ0NDQ0NDQ0NDQ0NDQ0NDQ0NDQ0NDQ0NDQ0NDQ0NDQ0NDQ0NDQ0NDQ0NDQ0NDQ0PhfwH8CI6VFqj2yzD4AAAAASUVORK5CYII="/>
          <p:cNvSpPr>
            <a:spLocks noChangeAspect="1" noChangeArrowheads="1"/>
          </p:cNvSpPr>
          <p:nvPr userDrawn="1"/>
        </p:nvSpPr>
        <p:spPr bwMode="auto">
          <a:xfrm>
            <a:off x="555229" y="302013"/>
            <a:ext cx="221170" cy="1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9372" tIns="29686" rIns="59372" bIns="29686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cxnSp>
        <p:nvCxnSpPr>
          <p:cNvPr id="15" name="14 Conector recto"/>
          <p:cNvCxnSpPr/>
          <p:nvPr userDrawn="1"/>
        </p:nvCxnSpPr>
        <p:spPr>
          <a:xfrm>
            <a:off x="-1728" y="581424"/>
            <a:ext cx="9145728" cy="0"/>
          </a:xfrm>
          <a:prstGeom prst="line">
            <a:avLst/>
          </a:prstGeom>
          <a:ln w="57150">
            <a:solidFill>
              <a:srgbClr val="0223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305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just" defTabSz="761446" rtl="0" eaLnBrk="1" latinLnBrk="0" hangingPunct="1">
        <a:spcBef>
          <a:spcPct val="0"/>
        </a:spcBef>
        <a:buNone/>
        <a:defRPr sz="2337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85542" indent="-285542" algn="l" defTabSz="76144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37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18674" indent="-237952" algn="l" defTabSz="761446" rtl="0" eaLnBrk="1" latinLnBrk="0" hangingPunct="1">
        <a:spcBef>
          <a:spcPct val="20000"/>
        </a:spcBef>
        <a:buFont typeface="Arial" panose="020B0604020202020204" pitchFamily="34" charset="0"/>
        <a:buChar char="–"/>
        <a:defRPr sz="1818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951808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558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332530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–"/>
        <a:defRPr sz="1299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713253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»"/>
        <a:defRPr sz="1299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093976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474699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2855422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236145" indent="-190362" algn="l" defTabSz="7614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80723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2pPr>
      <a:lvl3pPr marL="761446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3pPr>
      <a:lvl4pPr marL="1142169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4pPr>
      <a:lvl5pPr marL="1522892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5pPr>
      <a:lvl6pPr marL="1903614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6pPr>
      <a:lvl7pPr marL="2284337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7pPr>
      <a:lvl8pPr marL="2665060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8pPr>
      <a:lvl9pPr marL="3045783" algn="l" defTabSz="761446" rtl="0" eaLnBrk="1" latinLnBrk="0" hangingPunct="1">
        <a:defRPr sz="14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+mj-lt"/>
                <a:ea typeface="Verdana" pitchFamily="34" charset="0"/>
                <a:cs typeface="Verdana" pitchFamily="34" charset="0"/>
              </a:rPr>
              <a:t>Gráfico generación SIC (GWh)</a:t>
            </a:r>
            <a:endParaRPr lang="es-CL" dirty="0">
              <a:latin typeface="+mj-lt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4705451"/>
              </p:ext>
            </p:extLst>
          </p:nvPr>
        </p:nvGraphicFramePr>
        <p:xfrm>
          <a:off x="1403648" y="750130"/>
          <a:ext cx="6330174" cy="2822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ector recto de flecha 5"/>
          <p:cNvCxnSpPr/>
          <p:nvPr/>
        </p:nvCxnSpPr>
        <p:spPr>
          <a:xfrm flipH="1">
            <a:off x="3438052" y="1160044"/>
            <a:ext cx="144016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de flecha 6"/>
          <p:cNvCxnSpPr/>
          <p:nvPr/>
        </p:nvCxnSpPr>
        <p:spPr>
          <a:xfrm>
            <a:off x="3850265" y="1092099"/>
            <a:ext cx="91068" cy="180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4428358" y="1100741"/>
            <a:ext cx="179632" cy="142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>
            <a:off x="5292552" y="1026835"/>
            <a:ext cx="323920" cy="313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9 CuadroTexto"/>
          <p:cNvSpPr txBox="1">
            <a:spLocks noChangeArrowheads="1"/>
          </p:cNvSpPr>
          <p:nvPr/>
        </p:nvSpPr>
        <p:spPr bwMode="auto">
          <a:xfrm>
            <a:off x="2321928" y="854520"/>
            <a:ext cx="23762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_tradnl" altLang="es-CL" sz="1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Generación con Petróleo/Diésel</a:t>
            </a:r>
            <a:endParaRPr lang="es-CL" altLang="es-CL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161" y="4127154"/>
            <a:ext cx="6770584" cy="8130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457431" y="3521462"/>
            <a:ext cx="15664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i="1" dirty="0" smtClean="0">
                <a:latin typeface="+mj-lt"/>
              </a:rPr>
              <a:t>Fuente: C.N.E. – AÑO 2017</a:t>
            </a:r>
            <a:endParaRPr lang="es-CL" sz="1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443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15684</TotalTime>
  <Words>16</Words>
  <Application>Microsoft Office PowerPoint</Application>
  <PresentationFormat>Presentación en pantalla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1_Tema de Office</vt:lpstr>
      <vt:lpstr>Gráfico generación SIC (GWh)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MAUMV</dc:creator>
  <cp:lastModifiedBy>Sandoval, Jorge (Curicó)</cp:lastModifiedBy>
  <cp:revision>431</cp:revision>
  <cp:lastPrinted>2016-11-03T18:39:15Z</cp:lastPrinted>
  <dcterms:created xsi:type="dcterms:W3CDTF">2016-04-19T20:23:38Z</dcterms:created>
  <dcterms:modified xsi:type="dcterms:W3CDTF">2018-02-14T12:07:47Z</dcterms:modified>
</cp:coreProperties>
</file>