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44" r:id="rId2"/>
  </p:sldIdLst>
  <p:sldSz cx="9144000" cy="6858000" type="screen4x3"/>
  <p:notesSz cx="7010400" cy="92964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9" autoAdjust="0"/>
    <p:restoredTop sz="94265" autoAdjust="0"/>
  </p:normalViewPr>
  <p:slideViewPr>
    <p:cSldViewPr>
      <p:cViewPr>
        <p:scale>
          <a:sx n="70" d="100"/>
          <a:sy n="70" d="100"/>
        </p:scale>
        <p:origin x="-143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DA672F8-FF85-453F-A6EC-2A84A73CAD00}" type="datetimeFigureOut">
              <a:rPr lang="es-CL" smtClean="0"/>
              <a:pPr/>
              <a:t>25-09-2019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0FD8854-CC2C-4C2D-8F50-FA7C1CC2B881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908668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8CB8955-193A-4E0B-859C-D7101598668D}" type="datetimeFigureOut">
              <a:rPr lang="es-CL" smtClean="0"/>
              <a:pPr/>
              <a:t>25-09-2019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041A507-9F62-42A8-A471-DD9EDEC64F7A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1473135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13EE-A318-425E-BC71-03A9423EC49F}" type="datetimeFigureOut">
              <a:rPr lang="es-CL" smtClean="0"/>
              <a:pPr/>
              <a:t>25-09-2019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AC200-2FBA-407B-9B23-022025271BA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13EE-A318-425E-BC71-03A9423EC49F}" type="datetimeFigureOut">
              <a:rPr lang="es-CL" smtClean="0"/>
              <a:pPr/>
              <a:t>25-09-2019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AC200-2FBA-407B-9B23-022025271BA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13EE-A318-425E-BC71-03A9423EC49F}" type="datetimeFigureOut">
              <a:rPr lang="es-CL" smtClean="0"/>
              <a:pPr/>
              <a:t>25-09-2019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AC200-2FBA-407B-9B23-022025271BA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13EE-A318-425E-BC71-03A9423EC49F}" type="datetimeFigureOut">
              <a:rPr lang="es-CL" smtClean="0"/>
              <a:pPr/>
              <a:t>25-09-2019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AC200-2FBA-407B-9B23-022025271BA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13EE-A318-425E-BC71-03A9423EC49F}" type="datetimeFigureOut">
              <a:rPr lang="es-CL" smtClean="0"/>
              <a:pPr/>
              <a:t>25-09-2019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AC200-2FBA-407B-9B23-022025271BA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13EE-A318-425E-BC71-03A9423EC49F}" type="datetimeFigureOut">
              <a:rPr lang="es-CL" smtClean="0"/>
              <a:pPr/>
              <a:t>25-09-2019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AC200-2FBA-407B-9B23-022025271BA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13EE-A318-425E-BC71-03A9423EC49F}" type="datetimeFigureOut">
              <a:rPr lang="es-CL" smtClean="0"/>
              <a:pPr/>
              <a:t>25-09-2019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AC200-2FBA-407B-9B23-022025271BA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13EE-A318-425E-BC71-03A9423EC49F}" type="datetimeFigureOut">
              <a:rPr lang="es-CL" smtClean="0"/>
              <a:pPr/>
              <a:t>25-09-2019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AC200-2FBA-407B-9B23-022025271BA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13EE-A318-425E-BC71-03A9423EC49F}" type="datetimeFigureOut">
              <a:rPr lang="es-CL" smtClean="0"/>
              <a:pPr/>
              <a:t>25-09-2019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AC200-2FBA-407B-9B23-022025271BA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13EE-A318-425E-BC71-03A9423EC49F}" type="datetimeFigureOut">
              <a:rPr lang="es-CL" smtClean="0"/>
              <a:pPr/>
              <a:t>25-09-2019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AC200-2FBA-407B-9B23-022025271BA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13EE-A318-425E-BC71-03A9423EC49F}" type="datetimeFigureOut">
              <a:rPr lang="es-CL" smtClean="0"/>
              <a:pPr/>
              <a:t>25-09-2019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AC200-2FBA-407B-9B23-022025271BA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F13EE-A318-425E-BC71-03A9423EC49F}" type="datetimeFigureOut">
              <a:rPr lang="es-CL" smtClean="0"/>
              <a:pPr/>
              <a:t>25-09-2019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AC200-2FBA-407B-9B23-022025271BA1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24936" cy="6120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26096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dgsilva</dc:creator>
  <cp:lastModifiedBy>sdonoso</cp:lastModifiedBy>
  <cp:revision>1559</cp:revision>
  <dcterms:created xsi:type="dcterms:W3CDTF">2017-04-17T12:50:06Z</dcterms:created>
  <dcterms:modified xsi:type="dcterms:W3CDTF">2019-09-25T12:51:43Z</dcterms:modified>
</cp:coreProperties>
</file>