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4"/>
  </p:notesMasterIdLst>
  <p:handoutMasterIdLst>
    <p:handoutMasterId r:id="rId5"/>
  </p:handoutMasterIdLst>
  <p:sldIdLst>
    <p:sldId id="771" r:id="rId2"/>
    <p:sldId id="772" r:id="rId3"/>
  </p:sldIdLst>
  <p:sldSz cx="9144000" cy="6858000" type="screen4x3"/>
  <p:notesSz cx="6797675" cy="9926638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9265" autoAdjust="0"/>
    <p:restoredTop sz="99642" autoAdjust="0"/>
  </p:normalViewPr>
  <p:slideViewPr>
    <p:cSldViewPr>
      <p:cViewPr>
        <p:scale>
          <a:sx n="70" d="100"/>
          <a:sy n="70" d="100"/>
        </p:scale>
        <p:origin x="-193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1FB269-E4A1-4E59-A050-4C3AA9577DE3}" type="datetimeFigureOut">
              <a:rPr lang="es-CL"/>
              <a:pPr>
                <a:defRPr/>
              </a:pPr>
              <a:t>25-09-2019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129A979-CC2C-41E8-A665-9446D37DA97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35F1087-0866-4EE8-99E8-6085D9F9D8FB}" type="datetimeFigureOut">
              <a:rPr lang="es-CL"/>
              <a:pPr>
                <a:defRPr/>
              </a:pPr>
              <a:t>25-09-2019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L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L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264C1E0-BBE0-4648-BDAF-F7194C3F4696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C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L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L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L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franja.jpg"/>
          <p:cNvPicPr>
            <a:picLocks noChangeAspect="1"/>
          </p:cNvPicPr>
          <p:nvPr userDrawn="1"/>
        </p:nvPicPr>
        <p:blipFill>
          <a:blip r:embed="rId9" cstate="print"/>
          <a:srcRect l="693"/>
          <a:stretch>
            <a:fillRect/>
          </a:stretch>
        </p:blipFill>
        <p:spPr bwMode="auto">
          <a:xfrm>
            <a:off x="0" y="0"/>
            <a:ext cx="91440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142875"/>
            <a:ext cx="72580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L" smtClean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smtClean="0"/>
          </a:p>
        </p:txBody>
      </p:sp>
      <p:pic>
        <p:nvPicPr>
          <p:cNvPr id="1029" name="Picture 8" descr="melon.gif"/>
          <p:cNvPicPr>
            <a:picLocks noChangeAspect="1"/>
          </p:cNvPicPr>
          <p:nvPr userDrawn="1"/>
        </p:nvPicPr>
        <p:blipFill>
          <a:blip r:embed="rId10" cstate="print"/>
          <a:srcRect l="2937" b="8569"/>
          <a:stretch>
            <a:fillRect/>
          </a:stretch>
        </p:blipFill>
        <p:spPr bwMode="auto">
          <a:xfrm>
            <a:off x="7296150" y="6069013"/>
            <a:ext cx="16827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s-CL" sz="2400" kern="1200" dirty="0">
          <a:solidFill>
            <a:srgbClr val="00728F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728F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28F"/>
        </a:buClr>
        <a:buFont typeface="Wingdings" pitchFamily="2" charset="2"/>
        <a:buChar char="§"/>
        <a:defRPr kern="12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728F"/>
        </a:buClr>
        <a:buFont typeface="Wingdings" pitchFamily="2" charset="2"/>
        <a:buChar char="§"/>
        <a:defRPr sz="1400" kern="12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728F"/>
        </a:buClr>
        <a:buFont typeface="Wingdings" pitchFamily="2" charset="2"/>
        <a:buChar char="§"/>
        <a:defRPr sz="1200" kern="1200">
          <a:solidFill>
            <a:srgbClr val="404040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5536" y="116632"/>
            <a:ext cx="842493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01688" indent="-712788" algn="ctr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fr-FR" b="1" dirty="0" smtClean="0">
                <a:solidFill>
                  <a:srgbClr val="00728F"/>
                </a:solidFill>
                <a:latin typeface="Verdana" pitchFamily="34" charset="0"/>
              </a:rPr>
              <a:t>FUENTES SONORAS</a:t>
            </a:r>
            <a:endParaRPr lang="fr-FR" i="1" dirty="0">
              <a:solidFill>
                <a:srgbClr val="00728F"/>
              </a:solidFill>
              <a:latin typeface="Calibri" pitchFamily="34" charset="0"/>
            </a:endParaRPr>
          </a:p>
        </p:txBody>
      </p:sp>
      <p:sp>
        <p:nvSpPr>
          <p:cNvPr id="4" name="5 Marcador de contenido"/>
          <p:cNvSpPr txBox="1">
            <a:spLocks/>
          </p:cNvSpPr>
          <p:nvPr/>
        </p:nvSpPr>
        <p:spPr bwMode="auto">
          <a:xfrm>
            <a:off x="323528" y="500042"/>
            <a:ext cx="8568952" cy="5737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CL" sz="5600" dirty="0" smtClean="0">
              <a:solidFill>
                <a:srgbClr val="FF0000"/>
              </a:solidFill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5600" dirty="0" smtClean="0">
              <a:solidFill>
                <a:srgbClr val="FF0000"/>
              </a:solidFill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900" dirty="0" smtClean="0"/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800" dirty="0" smtClean="0"/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ES_tradnl" sz="49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900" dirty="0" smtClean="0"/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ES_tradnl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00728F"/>
              </a:buClr>
            </a:pPr>
            <a:endParaRPr lang="es-ES_tradnl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lvl="0" indent="-342900">
              <a:spcBef>
                <a:spcPct val="20000"/>
              </a:spcBef>
              <a:buClr>
                <a:srgbClr val="00728F"/>
              </a:buClr>
            </a:pPr>
            <a:r>
              <a:rPr kumimoji="0" lang="es-ES_tradnl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            </a:t>
            </a:r>
            <a:endParaRPr kumimoji="0" lang="es-CL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5 Marcador de contenido"/>
          <p:cNvSpPr txBox="1">
            <a:spLocks/>
          </p:cNvSpPr>
          <p:nvPr/>
        </p:nvSpPr>
        <p:spPr bwMode="auto">
          <a:xfrm>
            <a:off x="142844" y="500042"/>
            <a:ext cx="8858312" cy="60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6400" b="1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Equipos Camiones Mixer : 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4 equipos.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Equipo Cargador Frontal </a:t>
            </a:r>
            <a:r>
              <a:rPr lang="es-ES_tradnl" sz="56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: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 1 equipo.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Equipos Motobombas  :</a:t>
            </a:r>
            <a:r>
              <a:rPr lang="es-ES_tradnl" sz="64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5 equipos.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Planta Dosificadora de Hormigones  :  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1 planta.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6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Equipo Compresor  :   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1 equipo.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Motor reductores   </a:t>
            </a:r>
            <a:r>
              <a:rPr lang="es-ES_tradnl" sz="56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:       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2 equipos.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lvl="0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v"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Camiones Tolva  :   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2 equipos (Ingresa a descargar materia prima y se retira de la sucursal)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lvl="0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v"/>
              <a:defRPr/>
            </a:pPr>
            <a:r>
              <a:rPr lang="es-ES_tradnl" sz="64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Camiones de Silos : </a:t>
            </a:r>
            <a:r>
              <a:rPr lang="es-ES_tradnl" sz="56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1 equipo (Ingresa a descargar materia prima y se retira de la sucursal)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tabLst/>
              <a:defRPr/>
            </a:pPr>
            <a:r>
              <a:rPr lang="es-ES_tradnl" sz="7200" b="1" u="sng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Horario de Funcionamiento Planta: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tabLst/>
              <a:defRPr/>
            </a:pPr>
            <a:endParaRPr lang="es-ES_tradnl" sz="6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tabLst/>
              <a:defRPr/>
            </a:pPr>
            <a:endParaRPr lang="es-ES_tradnl" sz="6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tabLst/>
              <a:defRPr/>
            </a:pPr>
            <a:endParaRPr lang="es-ES_tradnl" sz="6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tabLst/>
              <a:defRPr/>
            </a:pPr>
            <a:endParaRPr lang="es-ES_tradnl" sz="6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tabLst/>
              <a:defRPr/>
            </a:pPr>
            <a:endParaRPr lang="es-ES_tradnl" sz="6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tabLst/>
              <a:defRPr/>
            </a:pPr>
            <a:endParaRPr lang="es-ES_tradnl" sz="6400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es-ES_tradnl" sz="6400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Cabe considerar la sucursal no tiene contemplado tener producción en faenas nocturnas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s-ES_tradnl" sz="43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s-ES_tradnl" sz="43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Char char="q"/>
              <a:tabLst/>
              <a:defRPr/>
            </a:pPr>
            <a:endParaRPr kumimoji="0" lang="es-ES_tradnl" sz="43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CL" sz="4300" b="1" dirty="0" smtClean="0">
              <a:latin typeface="Arial Black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CL" sz="4300" b="1" dirty="0" smtClean="0">
              <a:latin typeface="Arial Black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28F"/>
              </a:buClr>
              <a:buSzTx/>
              <a:buFont typeface="Wingdings" pitchFamily="2" charset="2"/>
              <a:buNone/>
              <a:tabLst/>
              <a:defRPr/>
            </a:pPr>
            <a:r>
              <a:rPr lang="es-ES_tradnl" sz="4300" b="1" dirty="0" smtClean="0">
                <a:latin typeface="Arial Black" pitchFamily="34" charset="0"/>
                <a:ea typeface="Verdana" pitchFamily="34" charset="0"/>
                <a:cs typeface="Verdana" pitchFamily="34" charset="0"/>
              </a:rPr>
              <a:t>  </a:t>
            </a: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300" dirty="0" smtClean="0">
              <a:latin typeface="Arial Black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CL" sz="43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3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300" dirty="0" smtClean="0">
              <a:latin typeface="Arial Black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300" dirty="0" smtClean="0">
              <a:latin typeface="Arial Black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  <a:buFont typeface="Wingdings" pitchFamily="2" charset="2"/>
              <a:buChar char="q"/>
            </a:pPr>
            <a:endParaRPr lang="es-CL" sz="4300" dirty="0" smtClean="0">
              <a:latin typeface="Arial Black" pitchFamily="34" charset="0"/>
            </a:endParaRPr>
          </a:p>
          <a:p>
            <a:pPr marL="800100" lvl="1" indent="-342900">
              <a:spcBef>
                <a:spcPct val="20000"/>
              </a:spcBef>
              <a:buClr>
                <a:srgbClr val="00728F"/>
              </a:buClr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00728F"/>
              </a:buClr>
            </a:pPr>
            <a:endParaRPr lang="es-ES_tradnl" sz="4300" dirty="0" smtClean="0"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marL="342900" lvl="0" indent="-342900">
              <a:spcBef>
                <a:spcPct val="20000"/>
              </a:spcBef>
              <a:buClr>
                <a:srgbClr val="00728F"/>
              </a:buClr>
            </a:pPr>
            <a:r>
              <a:rPr kumimoji="0" lang="es-ES_tradnl" sz="43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lack" pitchFamily="34" charset="0"/>
                <a:ea typeface="Verdana" pitchFamily="34" charset="0"/>
                <a:cs typeface="Verdana" pitchFamily="34" charset="0"/>
              </a:rPr>
              <a:t>                                                     </a:t>
            </a:r>
            <a:endParaRPr kumimoji="0" lang="es-CL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37112"/>
            <a:ext cx="2736304" cy="658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509120"/>
            <a:ext cx="2808312" cy="58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085184"/>
            <a:ext cx="7848872" cy="3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445224"/>
            <a:ext cx="7881317" cy="40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Fuentes de ruido y ubicaciones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8352928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25832</TotalTime>
  <Words>104</Words>
  <Application>Microsoft Office PowerPoint</Application>
  <PresentationFormat>Presentación en pantalla (4:3)</PresentationFormat>
  <Paragraphs>62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Diseño personalizado</vt:lpstr>
      <vt:lpstr>Diapositiva 1</vt:lpstr>
      <vt:lpstr>Fuentes de ruido y ubicaciones</vt:lpstr>
    </vt:vector>
  </TitlesOfParts>
  <Company>Melon S.A.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sasa</dc:title>
  <dc:creator>cruiz</dc:creator>
  <cp:lastModifiedBy>sdonoso</cp:lastModifiedBy>
  <cp:revision>1666</cp:revision>
  <dcterms:created xsi:type="dcterms:W3CDTF">2012-08-16T18:18:59Z</dcterms:created>
  <dcterms:modified xsi:type="dcterms:W3CDTF">2019-09-25T20:53:13Z</dcterms:modified>
</cp:coreProperties>
</file>