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416" r:id="rId2"/>
    <p:sldId id="417" r:id="rId3"/>
    <p:sldId id="418" r:id="rId4"/>
  </p:sldIdLst>
  <p:sldSz cx="10801350" cy="6858000"/>
  <p:notesSz cx="6888163" cy="10020300"/>
  <p:defaultTextStyle>
    <a:defPPr>
      <a:defRPr lang="es-MX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568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6797" autoAdjust="0"/>
  </p:normalViewPr>
  <p:slideViewPr>
    <p:cSldViewPr>
      <p:cViewPr>
        <p:scale>
          <a:sx n="70" d="100"/>
          <a:sy n="70" d="100"/>
        </p:scale>
        <p:origin x="-660" y="-72"/>
      </p:cViewPr>
      <p:guideLst>
        <p:guide orient="horz" pos="2160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406" cy="5006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02208" y="0"/>
            <a:ext cx="2984405" cy="5006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CE0951-3F02-431A-9C89-B3F4667C9033}" type="datetimeFigureOut">
              <a:rPr lang="es-CL" smtClean="0"/>
              <a:pPr/>
              <a:t>21-09-2022</a:t>
            </a:fld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517918"/>
            <a:ext cx="2984406" cy="5006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02208" y="9517918"/>
            <a:ext cx="2984405" cy="5006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7AB6F-E402-4939-B075-8E4E63617F59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898377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352" cy="500674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02254" y="0"/>
            <a:ext cx="2984352" cy="500674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1AFDFFC-7707-4719-B818-9285BDF7A243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85775" y="752475"/>
            <a:ext cx="5916613" cy="3757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pPr lvl="0"/>
            <a:endParaRPr lang="es-MX" noProof="0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8817" y="4758960"/>
            <a:ext cx="5510530" cy="450947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  <a:endParaRPr lang="es-MX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1" y="9517918"/>
            <a:ext cx="2984352" cy="500674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02254" y="9517918"/>
            <a:ext cx="2984352" cy="500674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3A0257B-2FFC-4A71-AE98-FE095BDFDDA9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25957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5775" y="752475"/>
            <a:ext cx="5916613" cy="37576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dirty="0"/>
          </a:p>
        </p:txBody>
      </p:sp>
      <p:sp>
        <p:nvSpPr>
          <p:cNvPr id="22531" name="3 Marcador de número de diapositiva"/>
          <p:cNvSpPr txBox="1">
            <a:spLocks noGrp="1"/>
          </p:cNvSpPr>
          <p:nvPr/>
        </p:nvSpPr>
        <p:spPr bwMode="auto">
          <a:xfrm>
            <a:off x="3902254" y="9517918"/>
            <a:ext cx="2984352" cy="50067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3287" tIns="46644" rIns="93287" bIns="46644" anchor="b"/>
          <a:lstStyle/>
          <a:p>
            <a:pPr algn="r">
              <a:defRPr/>
            </a:pPr>
            <a:fld id="{F691B421-37EF-479F-8ACF-F5D99BF34CC3}" type="slidenum">
              <a:rPr lang="es-ES" sz="1200">
                <a:latin typeface="+mn-lt"/>
              </a:rPr>
              <a:pPr algn="r">
                <a:defRPr/>
              </a:pPr>
              <a:t>1</a:t>
            </a:fld>
            <a:endParaRPr lang="es-E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5775" y="752475"/>
            <a:ext cx="5916613" cy="37576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dirty="0"/>
          </a:p>
        </p:txBody>
      </p:sp>
      <p:sp>
        <p:nvSpPr>
          <p:cNvPr id="22531" name="3 Marcador de número de diapositiva"/>
          <p:cNvSpPr txBox="1">
            <a:spLocks noGrp="1"/>
          </p:cNvSpPr>
          <p:nvPr/>
        </p:nvSpPr>
        <p:spPr bwMode="auto">
          <a:xfrm>
            <a:off x="3902254" y="9517918"/>
            <a:ext cx="2984352" cy="50067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3287" tIns="46644" rIns="93287" bIns="46644" anchor="b"/>
          <a:lstStyle/>
          <a:p>
            <a:pPr algn="r">
              <a:defRPr/>
            </a:pPr>
            <a:fld id="{F691B421-37EF-479F-8ACF-F5D99BF34CC3}" type="slidenum">
              <a:rPr lang="es-ES" sz="1200">
                <a:latin typeface="+mn-lt"/>
              </a:rPr>
              <a:pPr algn="r">
                <a:defRPr/>
              </a:pPr>
              <a:t>2</a:t>
            </a:fld>
            <a:endParaRPr lang="es-E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5775" y="752475"/>
            <a:ext cx="5916613" cy="37576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dirty="0"/>
          </a:p>
        </p:txBody>
      </p:sp>
      <p:sp>
        <p:nvSpPr>
          <p:cNvPr id="22531" name="3 Marcador de número de diapositiva"/>
          <p:cNvSpPr txBox="1">
            <a:spLocks noGrp="1"/>
          </p:cNvSpPr>
          <p:nvPr/>
        </p:nvSpPr>
        <p:spPr bwMode="auto">
          <a:xfrm>
            <a:off x="3902254" y="9517918"/>
            <a:ext cx="2984352" cy="50067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3287" tIns="46644" rIns="93287" bIns="46644" anchor="b"/>
          <a:lstStyle/>
          <a:p>
            <a:pPr algn="r">
              <a:defRPr/>
            </a:pPr>
            <a:fld id="{F691B421-37EF-479F-8ACF-F5D99BF34CC3}" type="slidenum">
              <a:rPr lang="es-ES" sz="1200">
                <a:latin typeface="+mn-lt"/>
              </a:rPr>
              <a:pPr algn="r">
                <a:defRPr/>
              </a:pPr>
              <a:t>3</a:t>
            </a:fld>
            <a:endParaRPr lang="es-ES" sz="1200" dirty="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10101" y="2130426"/>
            <a:ext cx="9181148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620203" y="3886200"/>
            <a:ext cx="756094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570A5-9318-47CE-83C8-3411F2209C7C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8A2B4-B457-4E65-B64C-1017FDDF4BC7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70328-6A0B-49C5-8A33-620128CA53E5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C0673-51CF-4880-A9C0-67BBF0544F42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830979" y="274639"/>
            <a:ext cx="2430304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40067" y="274639"/>
            <a:ext cx="7110889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DD009-C1E2-4CCA-B10E-28118E0FA74C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063D6-DC52-48F9-BEF5-A94709132D32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7191D-63A9-46CE-AFE2-DA0668D29D7C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E515A-54EF-4051-ABB9-E812ED4E6CAC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3232" y="4406901"/>
            <a:ext cx="918114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53232" y="2906713"/>
            <a:ext cx="918114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97D48-92B1-4C9B-A695-73ED5DB814D0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C99AC-53F3-4B72-B8B2-BBBDC8C099FC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40068" y="1600201"/>
            <a:ext cx="4770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90686" y="1600201"/>
            <a:ext cx="4770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2091D-6B4B-41D7-8CCE-5CB02D8E55D6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4A6A7-67A5-4A45-B66D-CAE27D376A3D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0068" y="1535113"/>
            <a:ext cx="477247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0068" y="2174875"/>
            <a:ext cx="477247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486936" y="1535113"/>
            <a:ext cx="477434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486936" y="2174875"/>
            <a:ext cx="477434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0BB81-749A-4B57-BFC0-85A34FBEF789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98AFB-6E86-472D-8D59-7A708682A87B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3F5FC-DC57-42D6-BF57-7BC2D69DDB63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FF12E-D6A6-4EE5-AEDF-1690356BF8D3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66FAA-9B0B-4177-820D-E5A7D49AB5C7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144C1-C172-41C6-9A0B-898533E98400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0068" y="273050"/>
            <a:ext cx="355357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23028" y="273051"/>
            <a:ext cx="603825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40068" y="1435101"/>
            <a:ext cx="355357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4F841-E7A6-4638-881B-6D98D6FA5CBF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14D47-8CDE-482C-A2DD-B1513F8A21BA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17140" y="4800600"/>
            <a:ext cx="64808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117140" y="612775"/>
            <a:ext cx="648081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117140" y="5367338"/>
            <a:ext cx="64808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82C3F-3E3E-46EB-AFE1-1F10CA4A9332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50CEF-BBB8-4C3A-AF39-0DEAE08945FE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8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540068" y="274638"/>
            <a:ext cx="972121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540068" y="1600201"/>
            <a:ext cx="972121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40067" y="6356351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4919C4A-01D8-47D7-B0CD-602920E3D09F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690461" y="6356351"/>
            <a:ext cx="34204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740968" y="6356351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086816B-6108-4DC4-BBA9-82E120EFA76F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5 Ima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6938" y="260648"/>
            <a:ext cx="3024411" cy="7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2" descr="Logo Almagr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08" y="260648"/>
            <a:ext cx="11908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dondear rectángulo de esquina diagonal"/>
          <p:cNvSpPr/>
          <p:nvPr/>
        </p:nvSpPr>
        <p:spPr>
          <a:xfrm>
            <a:off x="1573000" y="1556792"/>
            <a:ext cx="7740410" cy="1584176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6600" b="1" dirty="0">
                <a:solidFill>
                  <a:srgbClr val="FF0000"/>
                </a:solidFill>
              </a:rPr>
              <a:t>ALDERETE COOK</a:t>
            </a:r>
            <a:endParaRPr lang="es-CL" sz="6600" b="1" dirty="0"/>
          </a:p>
        </p:txBody>
      </p:sp>
      <p:sp>
        <p:nvSpPr>
          <p:cNvPr id="12" name="6 Rectángulo"/>
          <p:cNvSpPr>
            <a:spLocks noChangeArrowheads="1"/>
          </p:cNvSpPr>
          <p:nvPr/>
        </p:nvSpPr>
        <p:spPr bwMode="auto">
          <a:xfrm>
            <a:off x="467827" y="3156599"/>
            <a:ext cx="9950756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73100" indent="-304800" algn="ctr">
              <a:tabLst>
                <a:tab pos="901700" algn="l"/>
              </a:tabLst>
            </a:pPr>
            <a:endParaRPr lang="es-ES" sz="1500" b="1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  <a:p>
            <a:pPr marL="673100" indent="-304800" algn="ctr">
              <a:tabLst>
                <a:tab pos="901700" algn="l"/>
              </a:tabLst>
            </a:pPr>
            <a:r>
              <a:rPr lang="es-ES" sz="54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TORRE A – ANEXO 2</a:t>
            </a:r>
            <a:endParaRPr lang="es-ES" sz="54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0" y="188640"/>
            <a:ext cx="10801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73100" indent="-304800">
              <a:tabLst>
                <a:tab pos="901700" algn="l"/>
              </a:tabLst>
            </a:pPr>
            <a:r>
              <a:rPr lang="es-ES" sz="28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Plano donde se realizara túnel acústico para camión </a:t>
            </a:r>
            <a:r>
              <a:rPr lang="es-ES" sz="2800" b="1" dirty="0" err="1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mixer</a:t>
            </a:r>
            <a:r>
              <a:rPr lang="es-ES" sz="28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.</a:t>
            </a:r>
            <a:endParaRPr lang="es-ES" sz="28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pic>
        <p:nvPicPr>
          <p:cNvPr id="12" name="5 Ima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7280" y="6020544"/>
            <a:ext cx="2977081" cy="7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Logo Almagr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049" y="5949280"/>
            <a:ext cx="935653" cy="819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47" y="1484784"/>
            <a:ext cx="6935451" cy="38992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1 CuadroTexto"/>
          <p:cNvSpPr txBox="1"/>
          <p:nvPr/>
        </p:nvSpPr>
        <p:spPr>
          <a:xfrm>
            <a:off x="7697280" y="1484784"/>
            <a:ext cx="2743955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CL" sz="2000" b="1" dirty="0" smtClean="0">
                <a:latin typeface="+mn-lt"/>
              </a:rPr>
              <a:t>En la imagen se señala donde se realizara el túnel acústico cuando inicie la torre B</a:t>
            </a:r>
            <a:endParaRPr lang="es-CL" sz="2000" b="1" dirty="0">
              <a:latin typeface="+mn-lt"/>
            </a:endParaRPr>
          </a:p>
        </p:txBody>
      </p:sp>
      <p:sp>
        <p:nvSpPr>
          <p:cNvPr id="3" name="2 Trapecio"/>
          <p:cNvSpPr/>
          <p:nvPr/>
        </p:nvSpPr>
        <p:spPr>
          <a:xfrm rot="4933675">
            <a:off x="1633894" y="2261035"/>
            <a:ext cx="815908" cy="1178712"/>
          </a:xfrm>
          <a:prstGeom prst="trapezoid">
            <a:avLst>
              <a:gd name="adj" fmla="val 8534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5980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0" y="188640"/>
            <a:ext cx="108013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73100" indent="-304800">
              <a:tabLst>
                <a:tab pos="901700" algn="l"/>
              </a:tabLst>
            </a:pPr>
            <a:r>
              <a:rPr lang="es-ES" sz="28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Imágenes de cierres acústicos para trabajos de corte utilizados en torre A.</a:t>
            </a:r>
            <a:endParaRPr lang="es-ES" sz="28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pic>
        <p:nvPicPr>
          <p:cNvPr id="12" name="5 Ima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7280" y="6020544"/>
            <a:ext cx="2977081" cy="7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Logo Almagr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049" y="5949280"/>
            <a:ext cx="935653" cy="819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1 Imagen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7" b="6957"/>
          <a:stretch/>
        </p:blipFill>
        <p:spPr>
          <a:xfrm>
            <a:off x="2431767" y="980728"/>
            <a:ext cx="4694428" cy="52162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426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39265</TotalTime>
  <Words>49</Words>
  <Application>Microsoft Office PowerPoint</Application>
  <PresentationFormat>Personalizado</PresentationFormat>
  <Paragraphs>9</Paragraphs>
  <Slides>3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Tema de Office</vt:lpstr>
      <vt:lpstr>Presentación de PowerPoint</vt:lpstr>
      <vt:lpstr>Presentación de PowerPoint</vt:lpstr>
      <vt:lpstr>Presentación de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BPINEIRO</dc:creator>
  <cp:lastModifiedBy>Camila Moyano</cp:lastModifiedBy>
  <cp:revision>2227</cp:revision>
  <cp:lastPrinted>2021-12-03T12:03:01Z</cp:lastPrinted>
  <dcterms:created xsi:type="dcterms:W3CDTF">2013-03-26T12:09:40Z</dcterms:created>
  <dcterms:modified xsi:type="dcterms:W3CDTF">2022-09-21T20:31:41Z</dcterms:modified>
</cp:coreProperties>
</file>