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9AD"/>
    <a:srgbClr val="6A0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591AF8-F0B6-9CF3-06CD-B5298AF0D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FD24F0-6403-8961-C45D-C8DC1055DB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343DB0-6BA2-BD47-6C55-56E4C1271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DE4149-0BF6-AD80-8D5C-871E61624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0AFC99-DA61-2F94-830F-E636052A9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459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FA8D5E-4E20-7200-E057-7A54E84C2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907F969-4D46-7A21-714F-4DF7DAB854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12DF1D-139C-A837-3FA3-49744EC1F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AB9324-3CEC-8D9B-3287-BDE50F20C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A0178D-7DF2-23D1-A82C-BC76B0393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079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7A4C67C-EF43-8E50-0837-D5E0C5FEE4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BC74FA-9347-57C2-D35E-E0AA9C1425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6B8BE9-BF1F-B45D-797C-C2BC302D9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10DF78-23D4-7BC6-BFF8-7620FA035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46A90F-0D3C-34DC-3321-37FDE3DB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0700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D8001C-D063-8B31-34F6-39AD38175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04A165-B848-C1AB-42FC-F6B48803F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DF71A3-498E-340A-01A6-A618FD15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E3D93F-1D8D-D55C-3CA4-5C2411CCB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82759C-EE74-C906-0CA1-C145F8325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6653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98757-28D9-ACFB-3B1C-BE76EDA7C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C617FA-02FD-D669-3C5E-13B9C4CC2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4EB46E-2996-20D0-34C1-C33BFD4A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9BD608-3012-9743-84DC-D47BB4F95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E6702F-10BD-FD38-D738-7C5C7619C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6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967E41-4F8D-4C9C-179E-DC78371E5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F33E7D-C559-4899-FCF1-EC3EE45AD4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9300AA5-0ECE-B863-9D53-01857A1A2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A6F975B-CECE-6E8A-9364-756465D7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EB5DA6-BEE5-BF6D-31DE-A48E291AE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BBFFE82-D9E9-0C06-F3B0-7C4765BC2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6650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E51A71-7C51-1040-9E23-E1EE0AF7A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488B41A-A982-5EF8-76E6-D8D663DD0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2971BD-C4BC-D60B-6485-6B26A7AC4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7596002-5B5B-8EE6-BBA0-05B740E8C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FEA9B5D-D6DA-4134-600F-3C0A334ED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28A73E3-EE4C-7704-1728-37899D02F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A803C80-4F82-8AED-51BD-76667E0AC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5DE1A8E-61F6-F74D-666C-636ECE0C9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8189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9FA36-AECD-8D2B-2DA1-733A29B2F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9C1FEB2-FF51-94CA-D97E-F5574679F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00D3BDB-0EE2-50F9-29C2-04F1E8232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B1E5DED-7C50-9212-BCB1-22E1FAAF4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0978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25FBF9A-FB7D-1B4A-96C4-4DC122B27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ED0BC30-BE58-1433-2532-30E2E35D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AF2C9A-6BA2-F88E-C0E1-16BA23F62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8114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120107-DE9B-EFDE-9FE0-36EEA8BBF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67C083-0C85-250B-E9C8-00AED9F77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6497FD-8962-2C6D-FD2E-9B0562CE6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02B6BA-4041-9676-1524-68183AABC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A90EFD9-0F4F-7746-D5AF-0C6E49A23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7C36723-18DB-72C1-33B7-07F00336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2884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C31100-DD4D-D54B-4AD1-152724C2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6FA18A6-10C7-8710-3DB4-DE55576D9A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373A110-2830-15AA-BA67-692905FC9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0F37620-7FAE-CF86-15F1-3590DC116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39413F-9F51-C364-90CF-D8F6D1C60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95BC85-717F-DD0A-287F-99624102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2361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1017D2B-416E-4EB6-F621-CF9A79009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900DD7-B5A7-EEBD-460B-7B1CA8346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F45AB7-F953-03DA-3C82-7881ADA803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375E37-5C37-4F42-B57E-44161345B72C}" type="datetimeFigureOut">
              <a:rPr lang="es-CL" smtClean="0"/>
              <a:t>26-03-2024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6751A4-53B6-1D68-694B-1057BD2861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AFB074-886A-2122-468F-0902527CD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227C15-724D-4E8B-8507-8D76DF9551F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5333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D456F0C-B8C7-C041-DE5C-B03C1C3FC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5"/>
          <a:stretch/>
        </p:blipFill>
        <p:spPr>
          <a:xfrm rot="16200000">
            <a:off x="2985512" y="-1391907"/>
            <a:ext cx="6800060" cy="969975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19591985-55A6-B1F4-02BD-9314B0143AC3}"/>
              </a:ext>
            </a:extLst>
          </p:cNvPr>
          <p:cNvSpPr txBox="1"/>
          <p:nvPr/>
        </p:nvSpPr>
        <p:spPr>
          <a:xfrm>
            <a:off x="9373132" y="2614404"/>
            <a:ext cx="701964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800" b="1" dirty="0"/>
              <a:t>PUNTO DE MEDICION </a:t>
            </a:r>
            <a:endParaRPr lang="es-CL" sz="800" b="1" dirty="0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AC262F97-16F0-B074-3581-4B0687900649}"/>
              </a:ext>
            </a:extLst>
          </p:cNvPr>
          <p:cNvSpPr/>
          <p:nvPr/>
        </p:nvSpPr>
        <p:spPr>
          <a:xfrm>
            <a:off x="2746156" y="3557151"/>
            <a:ext cx="104601" cy="11185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C1866C67-401E-DAF7-3A13-E11295E51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321987"/>
              </p:ext>
            </p:extLst>
          </p:nvPr>
        </p:nvGraphicFramePr>
        <p:xfrm>
          <a:off x="120073" y="396392"/>
          <a:ext cx="1644072" cy="379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309">
                  <a:extLst>
                    <a:ext uri="{9D8B030D-6E8A-4147-A177-3AD203B41FA5}">
                      <a16:colId xmlns:a16="http://schemas.microsoft.com/office/drawing/2014/main" val="2854654209"/>
                    </a:ext>
                  </a:extLst>
                </a:gridCol>
                <a:gridCol w="1006763">
                  <a:extLst>
                    <a:ext uri="{9D8B030D-6E8A-4147-A177-3AD203B41FA5}">
                      <a16:colId xmlns:a16="http://schemas.microsoft.com/office/drawing/2014/main" val="3757882788"/>
                    </a:ext>
                  </a:extLst>
                </a:gridCol>
              </a:tblGrid>
              <a:tr h="400371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BOMBA DE HORMIGON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586614"/>
                  </a:ext>
                </a:extLst>
              </a:tr>
              <a:tr h="400371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GRUA TORRE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866569"/>
                  </a:ext>
                </a:extLst>
              </a:tr>
              <a:tr h="400371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 MINICARGADOR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081142"/>
                  </a:ext>
                </a:extLst>
              </a:tr>
              <a:tr h="400371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CAMION MIXER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337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SOLDADORA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350640"/>
                  </a:ext>
                </a:extLst>
              </a:tr>
              <a:tr h="325723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MARTILLO DEMOLEDOR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1362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TALADRO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0714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PISTOLA DE IMPACTO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150481"/>
                  </a:ext>
                </a:extLst>
              </a:tr>
              <a:tr h="245649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ESMERIL ANGULAR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470663"/>
                  </a:ext>
                </a:extLst>
              </a:tr>
              <a:tr h="205612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>
                          <a:solidFill>
                            <a:schemeClr val="tx1"/>
                          </a:solidFill>
                        </a:rPr>
                        <a:t>SIERRA CIRCULAR </a:t>
                      </a:r>
                      <a:endParaRPr lang="es-CL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872399"/>
                  </a:ext>
                </a:extLst>
              </a:tr>
            </a:tbl>
          </a:graphicData>
        </a:graphic>
      </p:graphicFrame>
      <p:sp>
        <p:nvSpPr>
          <p:cNvPr id="25" name="Elipse 24">
            <a:extLst>
              <a:ext uri="{FF2B5EF4-FFF2-40B4-BE49-F238E27FC236}">
                <a16:creationId xmlns:a16="http://schemas.microsoft.com/office/drawing/2014/main" id="{34C26317-0D7E-7861-887D-A05D0372BB7F}"/>
              </a:ext>
            </a:extLst>
          </p:cNvPr>
          <p:cNvSpPr/>
          <p:nvPr/>
        </p:nvSpPr>
        <p:spPr>
          <a:xfrm>
            <a:off x="343580" y="3191933"/>
            <a:ext cx="193685" cy="159079"/>
          </a:xfrm>
          <a:prstGeom prst="ellipse">
            <a:avLst/>
          </a:prstGeom>
          <a:solidFill>
            <a:srgbClr val="6A086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B48DFCF-FE4E-9EFD-6BB3-018A28632A5D}"/>
              </a:ext>
            </a:extLst>
          </p:cNvPr>
          <p:cNvSpPr/>
          <p:nvPr/>
        </p:nvSpPr>
        <p:spPr>
          <a:xfrm>
            <a:off x="343581" y="3956877"/>
            <a:ext cx="193685" cy="159079"/>
          </a:xfrm>
          <a:prstGeom prst="ellipse">
            <a:avLst/>
          </a:prstGeom>
          <a:solidFill>
            <a:srgbClr val="2F29A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1AFBFD3F-F6CB-75B6-6F98-2E6172D66349}"/>
              </a:ext>
            </a:extLst>
          </p:cNvPr>
          <p:cNvSpPr/>
          <p:nvPr/>
        </p:nvSpPr>
        <p:spPr>
          <a:xfrm>
            <a:off x="343579" y="2859527"/>
            <a:ext cx="193685" cy="15907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F12027CE-114E-B7FA-4FB3-91ED3E8A3EB9}"/>
              </a:ext>
            </a:extLst>
          </p:cNvPr>
          <p:cNvSpPr/>
          <p:nvPr/>
        </p:nvSpPr>
        <p:spPr>
          <a:xfrm>
            <a:off x="329853" y="964218"/>
            <a:ext cx="193685" cy="15907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B7D8D15E-09C8-4C0D-3487-DFB971708B12}"/>
              </a:ext>
            </a:extLst>
          </p:cNvPr>
          <p:cNvSpPr/>
          <p:nvPr/>
        </p:nvSpPr>
        <p:spPr>
          <a:xfrm>
            <a:off x="338102" y="559312"/>
            <a:ext cx="193685" cy="1590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DD7024B6-36E1-8CE9-55C7-5F982712667C}"/>
              </a:ext>
            </a:extLst>
          </p:cNvPr>
          <p:cNvSpPr/>
          <p:nvPr/>
        </p:nvSpPr>
        <p:spPr>
          <a:xfrm>
            <a:off x="329852" y="1326059"/>
            <a:ext cx="193685" cy="159079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D444E05D-7802-732F-FD4C-3D6BE935887E}"/>
              </a:ext>
            </a:extLst>
          </p:cNvPr>
          <p:cNvSpPr/>
          <p:nvPr/>
        </p:nvSpPr>
        <p:spPr>
          <a:xfrm>
            <a:off x="329851" y="1708205"/>
            <a:ext cx="193685" cy="15907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DF05365F-CC7D-9793-C498-EF7446693ADC}"/>
              </a:ext>
            </a:extLst>
          </p:cNvPr>
          <p:cNvSpPr/>
          <p:nvPr/>
        </p:nvSpPr>
        <p:spPr>
          <a:xfrm>
            <a:off x="338102" y="2105974"/>
            <a:ext cx="193685" cy="15907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C8600694-1428-BE5D-693C-8B5711F32EE7}"/>
              </a:ext>
            </a:extLst>
          </p:cNvPr>
          <p:cNvSpPr/>
          <p:nvPr/>
        </p:nvSpPr>
        <p:spPr>
          <a:xfrm>
            <a:off x="338102" y="2519684"/>
            <a:ext cx="193685" cy="15907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49AFE968-2893-BDCE-BF12-2CBDA1BD3E3D}"/>
              </a:ext>
            </a:extLst>
          </p:cNvPr>
          <p:cNvSpPr/>
          <p:nvPr/>
        </p:nvSpPr>
        <p:spPr>
          <a:xfrm>
            <a:off x="338102" y="3613080"/>
            <a:ext cx="193685" cy="159079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690515CB-E9BE-358A-CA49-7C3CDEF16C78}"/>
              </a:ext>
            </a:extLst>
          </p:cNvPr>
          <p:cNvSpPr/>
          <p:nvPr/>
        </p:nvSpPr>
        <p:spPr>
          <a:xfrm>
            <a:off x="2903058" y="3716230"/>
            <a:ext cx="104601" cy="111857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DD34401F-9916-CB9D-234B-D6CFFD32926F}"/>
              </a:ext>
            </a:extLst>
          </p:cNvPr>
          <p:cNvSpPr/>
          <p:nvPr/>
        </p:nvSpPr>
        <p:spPr>
          <a:xfrm>
            <a:off x="2850757" y="3080076"/>
            <a:ext cx="104601" cy="11185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F6563B12-4C6B-A130-8F6B-80FCD72627B2}"/>
              </a:ext>
            </a:extLst>
          </p:cNvPr>
          <p:cNvSpPr/>
          <p:nvPr/>
        </p:nvSpPr>
        <p:spPr>
          <a:xfrm>
            <a:off x="3252138" y="3590243"/>
            <a:ext cx="104601" cy="11185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6D2A38FA-00D8-4EEA-694A-3FAC8118D086}"/>
              </a:ext>
            </a:extLst>
          </p:cNvPr>
          <p:cNvSpPr/>
          <p:nvPr/>
        </p:nvSpPr>
        <p:spPr>
          <a:xfrm>
            <a:off x="2746156" y="3308671"/>
            <a:ext cx="104601" cy="1118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BBC0E503-36DD-F9BC-2F99-C8D350C744BE}"/>
              </a:ext>
            </a:extLst>
          </p:cNvPr>
          <p:cNvSpPr/>
          <p:nvPr/>
        </p:nvSpPr>
        <p:spPr>
          <a:xfrm>
            <a:off x="3349400" y="2599223"/>
            <a:ext cx="104601" cy="11185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25430D19-8457-47EB-F5E0-E4A7C0F88F6A}"/>
              </a:ext>
            </a:extLst>
          </p:cNvPr>
          <p:cNvSpPr/>
          <p:nvPr/>
        </p:nvSpPr>
        <p:spPr>
          <a:xfrm>
            <a:off x="3272790" y="3205995"/>
            <a:ext cx="104601" cy="11185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7945B413-9D26-385F-11CD-4A8AA6161565}"/>
              </a:ext>
            </a:extLst>
          </p:cNvPr>
          <p:cNvSpPr/>
          <p:nvPr/>
        </p:nvSpPr>
        <p:spPr>
          <a:xfrm>
            <a:off x="3042936" y="3373071"/>
            <a:ext cx="104601" cy="11185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2446C9E9-0FB3-3147-7FC5-B77B8966DAAE}"/>
              </a:ext>
            </a:extLst>
          </p:cNvPr>
          <p:cNvSpPr/>
          <p:nvPr/>
        </p:nvSpPr>
        <p:spPr>
          <a:xfrm>
            <a:off x="3086562" y="3112653"/>
            <a:ext cx="104601" cy="111857"/>
          </a:xfrm>
          <a:prstGeom prst="ellipse">
            <a:avLst/>
          </a:prstGeom>
          <a:solidFill>
            <a:srgbClr val="6A086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27510DB5-4E59-93E4-4ECB-F7D1FE88A77E}"/>
              </a:ext>
            </a:extLst>
          </p:cNvPr>
          <p:cNvSpPr/>
          <p:nvPr/>
        </p:nvSpPr>
        <p:spPr>
          <a:xfrm>
            <a:off x="3439211" y="3112653"/>
            <a:ext cx="104601" cy="111857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DAB504BC-FA23-145D-7B3C-EF151E47C93A}"/>
              </a:ext>
            </a:extLst>
          </p:cNvPr>
          <p:cNvSpPr/>
          <p:nvPr/>
        </p:nvSpPr>
        <p:spPr>
          <a:xfrm>
            <a:off x="2938335" y="2622834"/>
            <a:ext cx="104601" cy="111857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5074BA21-07DF-1382-9FEA-DA78EA193C6D}"/>
              </a:ext>
            </a:extLst>
          </p:cNvPr>
          <p:cNvSpPr/>
          <p:nvPr/>
        </p:nvSpPr>
        <p:spPr>
          <a:xfrm>
            <a:off x="3191163" y="2510977"/>
            <a:ext cx="104601" cy="111857"/>
          </a:xfrm>
          <a:prstGeom prst="ellipse">
            <a:avLst/>
          </a:prstGeom>
          <a:solidFill>
            <a:srgbClr val="2F29A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0" name="Elipse 49">
            <a:extLst>
              <a:ext uri="{FF2B5EF4-FFF2-40B4-BE49-F238E27FC236}">
                <a16:creationId xmlns:a16="http://schemas.microsoft.com/office/drawing/2014/main" id="{3CE01669-DBB6-D94B-4C1C-B848AF28E40C}"/>
              </a:ext>
            </a:extLst>
          </p:cNvPr>
          <p:cNvSpPr/>
          <p:nvPr/>
        </p:nvSpPr>
        <p:spPr>
          <a:xfrm>
            <a:off x="3210485" y="3420528"/>
            <a:ext cx="104601" cy="111857"/>
          </a:xfrm>
          <a:prstGeom prst="ellipse">
            <a:avLst/>
          </a:prstGeom>
          <a:solidFill>
            <a:srgbClr val="2F29A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A90966E-0486-8EAE-0386-23C0DAB1DB89}"/>
              </a:ext>
            </a:extLst>
          </p:cNvPr>
          <p:cNvSpPr txBox="1"/>
          <p:nvPr/>
        </p:nvSpPr>
        <p:spPr>
          <a:xfrm>
            <a:off x="5626272" y="2558396"/>
            <a:ext cx="68921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800" dirty="0"/>
              <a:t>Taller soldador</a:t>
            </a:r>
            <a:endParaRPr lang="es-CL" sz="800" dirty="0"/>
          </a:p>
        </p:txBody>
      </p:sp>
      <p:sp>
        <p:nvSpPr>
          <p:cNvPr id="52" name="Elipse 51">
            <a:extLst>
              <a:ext uri="{FF2B5EF4-FFF2-40B4-BE49-F238E27FC236}">
                <a16:creationId xmlns:a16="http://schemas.microsoft.com/office/drawing/2014/main" id="{5BF0DB71-466A-9BCA-94C0-DCC10FCF79B7}"/>
              </a:ext>
            </a:extLst>
          </p:cNvPr>
          <p:cNvSpPr/>
          <p:nvPr/>
        </p:nvSpPr>
        <p:spPr>
          <a:xfrm>
            <a:off x="4503913" y="2209124"/>
            <a:ext cx="104601" cy="11185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BE101FAD-A66E-0554-63F3-31F8B9803E51}"/>
              </a:ext>
            </a:extLst>
          </p:cNvPr>
          <p:cNvSpPr txBox="1"/>
          <p:nvPr/>
        </p:nvSpPr>
        <p:spPr>
          <a:xfrm>
            <a:off x="3066353" y="4324509"/>
            <a:ext cx="68921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800" dirty="0"/>
              <a:t>Grúa Torre </a:t>
            </a:r>
            <a:endParaRPr lang="es-CL" sz="800" dirty="0"/>
          </a:p>
        </p:txBody>
      </p: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71E39024-3F89-DAA9-50F1-8E84B1107F38}"/>
              </a:ext>
            </a:extLst>
          </p:cNvPr>
          <p:cNvCxnSpPr/>
          <p:nvPr/>
        </p:nvCxnSpPr>
        <p:spPr>
          <a:xfrm>
            <a:off x="3007659" y="3824359"/>
            <a:ext cx="349080" cy="47036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93C85E8D-0974-C9D7-95FD-328B01251B65}"/>
              </a:ext>
            </a:extLst>
          </p:cNvPr>
          <p:cNvCxnSpPr>
            <a:cxnSpLocks/>
          </p:cNvCxnSpPr>
          <p:nvPr/>
        </p:nvCxnSpPr>
        <p:spPr>
          <a:xfrm flipH="1" flipV="1">
            <a:off x="4625628" y="2280699"/>
            <a:ext cx="987892" cy="4338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CuadroTexto 63">
            <a:extLst>
              <a:ext uri="{FF2B5EF4-FFF2-40B4-BE49-F238E27FC236}">
                <a16:creationId xmlns:a16="http://schemas.microsoft.com/office/drawing/2014/main" id="{7B270B8F-3CDE-2E24-1AFB-FF2D79B25692}"/>
              </a:ext>
            </a:extLst>
          </p:cNvPr>
          <p:cNvSpPr txBox="1"/>
          <p:nvPr/>
        </p:nvSpPr>
        <p:spPr>
          <a:xfrm>
            <a:off x="11152799" y="2646429"/>
            <a:ext cx="891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/>
              <a:t>PROYECTO</a:t>
            </a:r>
          </a:p>
          <a:p>
            <a:pPr algn="ctr"/>
            <a:r>
              <a:rPr lang="es-MX" sz="800" dirty="0"/>
              <a:t>Torre Plaza Costanera </a:t>
            </a:r>
            <a:endParaRPr lang="es-CL" sz="800" dirty="0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157AF14-DDBB-0079-4652-7FA27D99D592}"/>
              </a:ext>
            </a:extLst>
          </p:cNvPr>
          <p:cNvSpPr txBox="1"/>
          <p:nvPr/>
        </p:nvSpPr>
        <p:spPr>
          <a:xfrm>
            <a:off x="5119574" y="-58352"/>
            <a:ext cx="223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chemeClr val="bg1">
                    <a:lumMod val="50000"/>
                  </a:schemeClr>
                </a:solidFill>
              </a:rPr>
              <a:t>RICA AVENTURA</a:t>
            </a:r>
            <a:endParaRPr lang="es-CL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EBFF3393-60E9-A015-D3C6-1C7F640DE4DE}"/>
              </a:ext>
            </a:extLst>
          </p:cNvPr>
          <p:cNvSpPr txBox="1"/>
          <p:nvPr/>
        </p:nvSpPr>
        <p:spPr>
          <a:xfrm>
            <a:off x="11152799" y="3236300"/>
            <a:ext cx="919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/>
              <a:t>CONTENIDO DEL PLANO </a:t>
            </a:r>
          </a:p>
          <a:p>
            <a:pPr algn="ctr"/>
            <a:r>
              <a:rPr lang="es-MX" sz="800" dirty="0"/>
              <a:t>Ubicación de Herramientas y Maquinarias </a:t>
            </a:r>
            <a:endParaRPr lang="es-CL" sz="800" dirty="0"/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889CBEE6-3451-551C-F4E3-B4406F705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799" y="2320981"/>
            <a:ext cx="891230" cy="288237"/>
          </a:xfrm>
          <a:prstGeom prst="rect">
            <a:avLst/>
          </a:prstGeom>
        </p:spPr>
      </p:pic>
      <p:sp>
        <p:nvSpPr>
          <p:cNvPr id="70" name="CuadroTexto 69">
            <a:extLst>
              <a:ext uri="{FF2B5EF4-FFF2-40B4-BE49-F238E27FC236}">
                <a16:creationId xmlns:a16="http://schemas.microsoft.com/office/drawing/2014/main" id="{0BE0B09E-121D-5773-3EF6-3C85BF572C88}"/>
              </a:ext>
            </a:extLst>
          </p:cNvPr>
          <p:cNvSpPr txBox="1"/>
          <p:nvPr/>
        </p:nvSpPr>
        <p:spPr>
          <a:xfrm>
            <a:off x="11152799" y="4186010"/>
            <a:ext cx="919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/>
              <a:t>DIMENSIONES DEL TERRENO</a:t>
            </a:r>
          </a:p>
          <a:p>
            <a:pPr algn="ctr"/>
            <a:r>
              <a:rPr lang="es-MX" sz="800" dirty="0"/>
              <a:t>377 M Horizontal </a:t>
            </a:r>
          </a:p>
          <a:p>
            <a:pPr algn="ctr"/>
            <a:r>
              <a:rPr lang="es-MX" sz="800" dirty="0"/>
              <a:t>306 </a:t>
            </a:r>
            <a:r>
              <a:rPr lang="es-MX" sz="800"/>
              <a:t>M Vertical </a:t>
            </a:r>
            <a:endParaRPr lang="es-CL" sz="800" dirty="0"/>
          </a:p>
        </p:txBody>
      </p:sp>
    </p:spTree>
    <p:extLst>
      <p:ext uri="{BB962C8B-B14F-4D97-AF65-F5344CB8AC3E}">
        <p14:creationId xmlns:p14="http://schemas.microsoft.com/office/powerpoint/2010/main" val="4222558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392a76a-c5a5-4cfc-9fe2-5ec3b30b29ec">
      <Terms xmlns="http://schemas.microsoft.com/office/infopath/2007/PartnerControls"/>
    </lcf76f155ced4ddcb4097134ff3c332f>
    <TaxCatchAll xmlns="8032bc2a-1d74-447d-bbea-3338ec0272b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2C1E085EE093B4AAC77F4C44413C015" ma:contentTypeVersion="14" ma:contentTypeDescription="Crear nuevo documento." ma:contentTypeScope="" ma:versionID="8ff1e630b3a55da11dcbdb4b93370b34">
  <xsd:schema xmlns:xsd="http://www.w3.org/2001/XMLSchema" xmlns:xs="http://www.w3.org/2001/XMLSchema" xmlns:p="http://schemas.microsoft.com/office/2006/metadata/properties" xmlns:ns2="f392a76a-c5a5-4cfc-9fe2-5ec3b30b29ec" xmlns:ns3="8032bc2a-1d74-447d-bbea-3338ec0272bd" xmlns:ns4="d1e1bbc6-96d0-458d-8456-fb3a325b1b0d" targetNamespace="http://schemas.microsoft.com/office/2006/metadata/properties" ma:root="true" ma:fieldsID="f7dae6b545ec82b4bbd675da4210c257" ns2:_="" ns3:_="" ns4:_="">
    <xsd:import namespace="f392a76a-c5a5-4cfc-9fe2-5ec3b30b29ec"/>
    <xsd:import namespace="8032bc2a-1d74-447d-bbea-3338ec0272bd"/>
    <xsd:import namespace="d1e1bbc6-96d0-458d-8456-fb3a325b1b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92a76a-c5a5-4cfc-9fe2-5ec3b30b29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37b4414d-98fd-427f-bf28-3a688bca15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32bc2a-1d74-447d-bbea-3338ec0272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b9946e4-0f0c-4ccb-a253-0779d1912dc8}" ma:internalName="TaxCatchAll" ma:showField="CatchAllData" ma:web="8032bc2a-1d74-447d-bbea-3338ec0272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e1bbc6-96d0-458d-8456-fb3a325b1b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17C5A9-BC4F-44C2-9E50-6C8EB4C225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F8646F-9A8C-45C6-8B4D-4AED2CCA65CA}">
  <ds:schemaRefs>
    <ds:schemaRef ds:uri="http://schemas.microsoft.com/office/2006/metadata/properties"/>
    <ds:schemaRef ds:uri="http://schemas.microsoft.com/office/infopath/2007/PartnerControls"/>
    <ds:schemaRef ds:uri="f392a76a-c5a5-4cfc-9fe2-5ec3b30b29ec"/>
    <ds:schemaRef ds:uri="8032bc2a-1d74-447d-bbea-3338ec0272bd"/>
  </ds:schemaRefs>
</ds:datastoreItem>
</file>

<file path=customXml/itemProps3.xml><?xml version="1.0" encoding="utf-8"?>
<ds:datastoreItem xmlns:ds="http://schemas.openxmlformats.org/officeDocument/2006/customXml" ds:itemID="{45D8AFDF-9935-4DEE-A3AC-D4639609F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92a76a-c5a5-4cfc-9fe2-5ec3b30b29ec"/>
    <ds:schemaRef ds:uri="8032bc2a-1d74-447d-bbea-3338ec0272bd"/>
    <ds:schemaRef ds:uri="d1e1bbc6-96d0-458d-8456-fb3a325b1b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50</Words>
  <Application>Microsoft Office PowerPoint</Application>
  <PresentationFormat>Panorámica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Godoy Aldana</dc:creator>
  <cp:lastModifiedBy>Raimundo Montt</cp:lastModifiedBy>
  <cp:revision>3</cp:revision>
  <dcterms:created xsi:type="dcterms:W3CDTF">2024-03-11T14:55:00Z</dcterms:created>
  <dcterms:modified xsi:type="dcterms:W3CDTF">2024-03-26T22:09:16Z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0x01010072C1E085EE093B4AAC77F4C44413C015</vt:lpwstr>
  </property>
</Properties>
</file>