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4"/>
    <p:sldMasterId id="2147483674" r:id="rId5"/>
  </p:sldMasterIdLst>
  <p:notesMasterIdLst>
    <p:notesMasterId r:id="rId14"/>
  </p:notesMasterIdLst>
  <p:sldIdLst>
    <p:sldId id="291" r:id="rId6"/>
    <p:sldId id="273" r:id="rId7"/>
    <p:sldId id="274" r:id="rId8"/>
    <p:sldId id="634" r:id="rId9"/>
    <p:sldId id="275" r:id="rId10"/>
    <p:sldId id="281" r:id="rId11"/>
    <p:sldId id="632" r:id="rId12"/>
    <p:sldId id="595" r:id="rId13"/>
  </p:sldIdLst>
  <p:sldSz cx="9144000" cy="5143500" type="screen16x9"/>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C64A"/>
    <a:srgbClr val="00D2C8"/>
    <a:srgbClr val="009F98"/>
    <a:srgbClr val="01CACF"/>
    <a:srgbClr val="00C4BB"/>
    <a:srgbClr val="1D0F44"/>
    <a:srgbClr val="767A87"/>
    <a:srgbClr val="AFFFFB"/>
    <a:srgbClr val="4DB4C8"/>
    <a:srgbClr val="16A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54" autoAdjust="0"/>
    <p:restoredTop sz="94242" autoAdjust="0"/>
  </p:normalViewPr>
  <p:slideViewPr>
    <p:cSldViewPr snapToGrid="0" snapToObjects="1">
      <p:cViewPr varScale="1">
        <p:scale>
          <a:sx n="137" d="100"/>
          <a:sy n="137" d="100"/>
        </p:scale>
        <p:origin x="882" y="96"/>
      </p:cViewPr>
      <p:guideLst>
        <p:guide orient="horz" pos="1620"/>
        <p:guide pos="2880"/>
      </p:guideLst>
    </p:cSldViewPr>
  </p:slideViewPr>
  <p:notesTextViewPr>
    <p:cViewPr>
      <p:scale>
        <a:sx n="100" d="100"/>
        <a:sy n="100" d="100"/>
      </p:scale>
      <p:origin x="0" y="0"/>
    </p:cViewPr>
  </p:notesTextViewPr>
  <p:notesViewPr>
    <p:cSldViewPr snapToGrid="0" snapToObjects="1">
      <p:cViewPr varScale="1">
        <p:scale>
          <a:sx n="56" d="100"/>
          <a:sy n="56" d="100"/>
        </p:scale>
        <p:origin x="-256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rgbClr val="16AFFF"/>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33A-42CB-8E41-69124A253006}"/>
            </c:ext>
          </c:extLst>
        </c:ser>
        <c:ser>
          <c:idx val="1"/>
          <c:order val="1"/>
          <c:tx>
            <c:strRef>
              <c:f>Sheet1!$C$1</c:f>
              <c:strCache>
                <c:ptCount val="1"/>
                <c:pt idx="0">
                  <c:v>Series 2</c:v>
                </c:pt>
              </c:strCache>
            </c:strRef>
          </c:tx>
          <c:spPr>
            <a:solidFill>
              <a:srgbClr val="8ECFD5"/>
            </a:solidFill>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33A-42CB-8E41-69124A253006}"/>
            </c:ext>
          </c:extLst>
        </c:ser>
        <c:ser>
          <c:idx val="2"/>
          <c:order val="2"/>
          <c:tx>
            <c:strRef>
              <c:f>Sheet1!$D$1</c:f>
              <c:strCache>
                <c:ptCount val="1"/>
                <c:pt idx="0">
                  <c:v>Series 3</c:v>
                </c:pt>
              </c:strCache>
            </c:strRef>
          </c:tx>
          <c:spPr>
            <a:solidFill>
              <a:srgbClr val="C0DBA3"/>
            </a:solidFill>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33A-42CB-8E41-69124A253006}"/>
            </c:ext>
          </c:extLst>
        </c:ser>
        <c:ser>
          <c:idx val="3"/>
          <c:order val="3"/>
          <c:tx>
            <c:strRef>
              <c:f>Sheet1!$E$1</c:f>
              <c:strCache>
                <c:ptCount val="1"/>
                <c:pt idx="0">
                  <c:v>Series 32</c:v>
                </c:pt>
              </c:strCache>
            </c:strRef>
          </c:tx>
          <c:spPr>
            <a:solidFill>
              <a:srgbClr val="00737F"/>
            </a:solidFill>
            <a:effectLst/>
          </c:spPr>
          <c:invertIfNegative val="0"/>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3-D33A-42CB-8E41-69124A253006}"/>
            </c:ext>
          </c:extLst>
        </c:ser>
        <c:ser>
          <c:idx val="4"/>
          <c:order val="4"/>
          <c:tx>
            <c:strRef>
              <c:f>Sheet1!$F$1</c:f>
              <c:strCache>
                <c:ptCount val="1"/>
                <c:pt idx="0">
                  <c:v>Series 33</c:v>
                </c:pt>
              </c:strCache>
            </c:strRef>
          </c:tx>
          <c:spPr>
            <a:solidFill>
              <a:srgbClr val="274542"/>
            </a:solidFill>
            <a:effectLst/>
          </c:spPr>
          <c:invertIfNegative val="0"/>
          <c:cat>
            <c:strRef>
              <c:f>Sheet1!$A$2:$A$5</c:f>
              <c:strCache>
                <c:ptCount val="4"/>
                <c:pt idx="0">
                  <c:v>Category 1</c:v>
                </c:pt>
                <c:pt idx="1">
                  <c:v>Category 2</c:v>
                </c:pt>
                <c:pt idx="2">
                  <c:v>Category 3</c:v>
                </c:pt>
                <c:pt idx="3">
                  <c:v>Category 4</c:v>
                </c:pt>
              </c:strCache>
            </c:strRef>
          </c:cat>
          <c:val>
            <c:numRef>
              <c:f>Sheet1!$F$2:$F$5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4-D33A-42CB-8E41-69124A253006}"/>
            </c:ext>
          </c:extLst>
        </c:ser>
        <c:ser>
          <c:idx val="5"/>
          <c:order val="5"/>
          <c:tx>
            <c:strRef>
              <c:f>Sheet1!$G$1</c:f>
              <c:strCache>
                <c:ptCount val="1"/>
                <c:pt idx="0">
                  <c:v>Series 34</c:v>
                </c:pt>
              </c:strCache>
            </c:strRef>
          </c:tx>
          <c:spPr>
            <a:solidFill>
              <a:srgbClr val="076C31"/>
            </a:solidFill>
            <a:effectLst/>
          </c:spPr>
          <c:invertIfNegative val="0"/>
          <c:cat>
            <c:strRef>
              <c:f>Sheet1!$A$2:$A$5</c:f>
              <c:strCache>
                <c:ptCount val="4"/>
                <c:pt idx="0">
                  <c:v>Category 1</c:v>
                </c:pt>
                <c:pt idx="1">
                  <c:v>Category 2</c:v>
                </c:pt>
                <c:pt idx="2">
                  <c:v>Category 3</c:v>
                </c:pt>
                <c:pt idx="3">
                  <c:v>Category 4</c:v>
                </c:pt>
              </c:strCache>
            </c:strRef>
          </c:cat>
          <c:val>
            <c:numRef>
              <c:f>Sheet1!$G$2:$G$5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5-D33A-42CB-8E41-69124A253006}"/>
            </c:ext>
          </c:extLst>
        </c:ser>
        <c:dLbls>
          <c:showLegendKey val="0"/>
          <c:showVal val="0"/>
          <c:showCatName val="0"/>
          <c:showSerName val="0"/>
          <c:showPercent val="0"/>
          <c:showBubbleSize val="0"/>
        </c:dLbls>
        <c:gapWidth val="150"/>
        <c:axId val="39945728"/>
        <c:axId val="67287232"/>
      </c:barChart>
      <c:catAx>
        <c:axId val="39945728"/>
        <c:scaling>
          <c:orientation val="minMax"/>
        </c:scaling>
        <c:delete val="0"/>
        <c:axPos val="b"/>
        <c:numFmt formatCode="General" sourceLinked="0"/>
        <c:majorTickMark val="out"/>
        <c:minorTickMark val="none"/>
        <c:tickLblPos val="nextTo"/>
        <c:txPr>
          <a:bodyPr/>
          <a:lstStyle/>
          <a:p>
            <a:pPr>
              <a:defRPr sz="1600">
                <a:solidFill>
                  <a:schemeClr val="tx1">
                    <a:lumMod val="50000"/>
                    <a:lumOff val="50000"/>
                  </a:schemeClr>
                </a:solidFill>
              </a:defRPr>
            </a:pPr>
            <a:endParaRPr lang="es-CL"/>
          </a:p>
        </c:txPr>
        <c:crossAx val="67287232"/>
        <c:crosses val="autoZero"/>
        <c:auto val="1"/>
        <c:lblAlgn val="ctr"/>
        <c:lblOffset val="100"/>
        <c:noMultiLvlLbl val="0"/>
      </c:catAx>
      <c:valAx>
        <c:axId val="67287232"/>
        <c:scaling>
          <c:orientation val="minMax"/>
        </c:scaling>
        <c:delete val="0"/>
        <c:axPos val="l"/>
        <c:majorGridlines/>
        <c:numFmt formatCode="General" sourceLinked="1"/>
        <c:majorTickMark val="none"/>
        <c:minorTickMark val="none"/>
        <c:tickLblPos val="nextTo"/>
        <c:spPr>
          <a:ln>
            <a:noFill/>
          </a:ln>
        </c:spPr>
        <c:txPr>
          <a:bodyPr/>
          <a:lstStyle/>
          <a:p>
            <a:pPr>
              <a:defRPr sz="1600">
                <a:solidFill>
                  <a:schemeClr val="tx1">
                    <a:lumMod val="50000"/>
                    <a:lumOff val="50000"/>
                  </a:schemeClr>
                </a:solidFill>
              </a:defRPr>
            </a:pPr>
            <a:endParaRPr lang="es-CL"/>
          </a:p>
        </c:txPr>
        <c:crossAx val="39945728"/>
        <c:crosses val="autoZero"/>
        <c:crossBetween val="between"/>
      </c:valAx>
    </c:plotArea>
    <c:legend>
      <c:legendPos val="r"/>
      <c:overlay val="0"/>
      <c:txPr>
        <a:bodyPr/>
        <a:lstStyle/>
        <a:p>
          <a:pPr>
            <a:defRPr sz="1400">
              <a:solidFill>
                <a:schemeClr val="tx1">
                  <a:lumMod val="50000"/>
                  <a:lumOff val="50000"/>
                </a:schemeClr>
              </a:solidFill>
            </a:defRPr>
          </a:pPr>
          <a:endParaRPr lang="es-CL"/>
        </a:p>
      </c:txPr>
    </c:legend>
    <c:plotVisOnly val="1"/>
    <c:dispBlanksAs val="gap"/>
    <c:showDLblsOverMax val="0"/>
  </c:chart>
  <c:txPr>
    <a:bodyPr/>
    <a:lstStyle/>
    <a:p>
      <a:pPr>
        <a:defRPr sz="1800"/>
      </a:pPr>
      <a:endParaRPr lang="es-CL"/>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18"/>
    </mc:Choice>
    <mc:Fallback>
      <c:style val="18"/>
    </mc:Fallback>
  </mc:AlternateContent>
  <c:chart>
    <c:title>
      <c:overlay val="0"/>
      <c:txPr>
        <a:bodyPr/>
        <a:lstStyle/>
        <a:p>
          <a:pPr>
            <a:defRPr>
              <a:solidFill>
                <a:schemeClr val="tx1">
                  <a:lumMod val="50000"/>
                  <a:lumOff val="50000"/>
                </a:schemeClr>
              </a:solidFill>
            </a:defRPr>
          </a:pPr>
          <a:endParaRPr lang="es-CL"/>
        </a:p>
      </c:txPr>
    </c:title>
    <c:autoTitleDeleted val="0"/>
    <c:plotArea>
      <c:layout/>
      <c:pieChart>
        <c:varyColors val="1"/>
        <c:ser>
          <c:idx val="0"/>
          <c:order val="0"/>
          <c:tx>
            <c:strRef>
              <c:f>Sheet1!$B$1</c:f>
              <c:strCache>
                <c:ptCount val="1"/>
                <c:pt idx="0">
                  <c:v>Series 1</c:v>
                </c:pt>
              </c:strCache>
            </c:strRef>
          </c:tx>
          <c:spPr>
            <a:solidFill>
              <a:srgbClr val="16AFFF"/>
            </a:solidFill>
            <a:ln>
              <a:noFill/>
            </a:ln>
            <a:effectLst/>
          </c:spPr>
          <c:dPt>
            <c:idx val="0"/>
            <c:bubble3D val="0"/>
            <c:spPr>
              <a:solidFill>
                <a:srgbClr val="4DB4C8"/>
              </a:solidFill>
              <a:ln>
                <a:noFill/>
              </a:ln>
              <a:effectLst/>
            </c:spPr>
            <c:extLst>
              <c:ext xmlns:c16="http://schemas.microsoft.com/office/drawing/2014/chart" uri="{C3380CC4-5D6E-409C-BE32-E72D297353CC}">
                <c16:uniqueId val="{00000001-6282-4325-999A-44DF65B0AF98}"/>
              </c:ext>
            </c:extLst>
          </c:dPt>
          <c:dPt>
            <c:idx val="1"/>
            <c:bubble3D val="0"/>
            <c:spPr>
              <a:solidFill>
                <a:srgbClr val="8ECFD5"/>
              </a:solidFill>
              <a:ln>
                <a:noFill/>
              </a:ln>
              <a:effectLst/>
            </c:spPr>
            <c:extLst>
              <c:ext xmlns:c16="http://schemas.microsoft.com/office/drawing/2014/chart" uri="{C3380CC4-5D6E-409C-BE32-E72D297353CC}">
                <c16:uniqueId val="{00000003-6282-4325-999A-44DF65B0AF98}"/>
              </c:ext>
            </c:extLst>
          </c:dPt>
          <c:dPt>
            <c:idx val="2"/>
            <c:bubble3D val="0"/>
            <c:spPr>
              <a:solidFill>
                <a:srgbClr val="274542"/>
              </a:solidFill>
              <a:ln>
                <a:noFill/>
              </a:ln>
              <a:effectLst/>
            </c:spPr>
            <c:extLst>
              <c:ext xmlns:c16="http://schemas.microsoft.com/office/drawing/2014/chart" uri="{C3380CC4-5D6E-409C-BE32-E72D297353CC}">
                <c16:uniqueId val="{00000005-6282-4325-999A-44DF65B0AF98}"/>
              </c:ext>
            </c:extLst>
          </c:dPt>
          <c:dPt>
            <c:idx val="3"/>
            <c:bubble3D val="0"/>
            <c:spPr>
              <a:solidFill>
                <a:srgbClr val="C0DBA3"/>
              </a:solidFill>
              <a:ln>
                <a:noFill/>
              </a:ln>
              <a:effectLst/>
            </c:spPr>
            <c:extLst>
              <c:ext xmlns:c16="http://schemas.microsoft.com/office/drawing/2014/chart" uri="{C3380CC4-5D6E-409C-BE32-E72D297353CC}">
                <c16:uniqueId val="{00000007-6282-4325-999A-44DF65B0AF98}"/>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6282-4325-999A-44DF65B0AF98}"/>
            </c:ext>
          </c:extLst>
        </c:ser>
        <c:ser>
          <c:idx val="1"/>
          <c:order val="1"/>
          <c:tx>
            <c:strRef>
              <c:f>Sheet1!$C$1</c:f>
              <c:strCache>
                <c:ptCount val="1"/>
                <c:pt idx="0">
                  <c:v>Series 2</c:v>
                </c:pt>
              </c:strCache>
            </c:strRef>
          </c:tx>
          <c:spPr>
            <a:solidFill>
              <a:srgbClr val="8ECFD5"/>
            </a:solidFill>
            <a:effectLst/>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9-6282-4325-999A-44DF65B0AF98}"/>
            </c:ext>
          </c:extLst>
        </c:ser>
        <c:ser>
          <c:idx val="2"/>
          <c:order val="2"/>
          <c:tx>
            <c:strRef>
              <c:f>Sheet1!$D$1</c:f>
              <c:strCache>
                <c:ptCount val="1"/>
                <c:pt idx="0">
                  <c:v>Series 3</c:v>
                </c:pt>
              </c:strCache>
            </c:strRef>
          </c:tx>
          <c:spPr>
            <a:solidFill>
              <a:srgbClr val="C0DBA3"/>
            </a:solidFill>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A-6282-4325-999A-44DF65B0AF98}"/>
            </c:ext>
          </c:extLst>
        </c:ser>
        <c:ser>
          <c:idx val="3"/>
          <c:order val="3"/>
          <c:tx>
            <c:strRef>
              <c:f>Sheet1!$E$1</c:f>
              <c:strCache>
                <c:ptCount val="1"/>
                <c:pt idx="0">
                  <c:v>Series 32</c:v>
                </c:pt>
              </c:strCache>
            </c:strRef>
          </c:tx>
          <c:spPr>
            <a:solidFill>
              <a:srgbClr val="00737F"/>
            </a:solidFill>
            <a:effectLst/>
          </c:spPr>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B-6282-4325-999A-44DF65B0AF98}"/>
            </c:ext>
          </c:extLst>
        </c:ser>
        <c:ser>
          <c:idx val="4"/>
          <c:order val="4"/>
          <c:tx>
            <c:strRef>
              <c:f>Sheet1!$F$1</c:f>
              <c:strCache>
                <c:ptCount val="1"/>
                <c:pt idx="0">
                  <c:v>Series 33</c:v>
                </c:pt>
              </c:strCache>
            </c:strRef>
          </c:tx>
          <c:spPr>
            <a:solidFill>
              <a:srgbClr val="274542"/>
            </a:solidFill>
            <a:effectLst/>
          </c:spPr>
          <c:cat>
            <c:strRef>
              <c:f>Sheet1!$A$2:$A$5</c:f>
              <c:strCache>
                <c:ptCount val="4"/>
                <c:pt idx="0">
                  <c:v>Category 1</c:v>
                </c:pt>
                <c:pt idx="1">
                  <c:v>Category 2</c:v>
                </c:pt>
                <c:pt idx="2">
                  <c:v>Category 3</c:v>
                </c:pt>
                <c:pt idx="3">
                  <c:v>Category 4</c:v>
                </c:pt>
              </c:strCache>
            </c:strRef>
          </c:cat>
          <c:val>
            <c:numRef>
              <c:f>Sheet1!$F$2:$F$5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C-6282-4325-999A-44DF65B0AF98}"/>
            </c:ext>
          </c:extLst>
        </c:ser>
        <c:ser>
          <c:idx val="5"/>
          <c:order val="5"/>
          <c:tx>
            <c:strRef>
              <c:f>Sheet1!$G$1</c:f>
              <c:strCache>
                <c:ptCount val="1"/>
                <c:pt idx="0">
                  <c:v>Series 34</c:v>
                </c:pt>
              </c:strCache>
            </c:strRef>
          </c:tx>
          <c:spPr>
            <a:solidFill>
              <a:srgbClr val="076C31"/>
            </a:solidFill>
            <a:effectLst/>
          </c:spPr>
          <c:cat>
            <c:strRef>
              <c:f>Sheet1!$A$2:$A$5</c:f>
              <c:strCache>
                <c:ptCount val="4"/>
                <c:pt idx="0">
                  <c:v>Category 1</c:v>
                </c:pt>
                <c:pt idx="1">
                  <c:v>Category 2</c:v>
                </c:pt>
                <c:pt idx="2">
                  <c:v>Category 3</c:v>
                </c:pt>
                <c:pt idx="3">
                  <c:v>Category 4</c:v>
                </c:pt>
              </c:strCache>
            </c:strRef>
          </c:cat>
          <c:val>
            <c:numRef>
              <c:f>Sheet1!$G$2:$G$5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D-6282-4325-999A-44DF65B0AF98}"/>
            </c:ext>
          </c:extLst>
        </c:ser>
        <c:dLbls>
          <c:showLegendKey val="0"/>
          <c:showVal val="0"/>
          <c:showCatName val="0"/>
          <c:showSerName val="0"/>
          <c:showPercent val="0"/>
          <c:showBubbleSize val="0"/>
          <c:showLeaderLines val="1"/>
        </c:dLbls>
        <c:firstSliceAng val="0"/>
      </c:pieChart>
    </c:plotArea>
    <c:legend>
      <c:legendPos val="r"/>
      <c:overlay val="0"/>
      <c:txPr>
        <a:bodyPr/>
        <a:lstStyle/>
        <a:p>
          <a:pPr>
            <a:defRPr sz="1400">
              <a:solidFill>
                <a:schemeClr val="tx1">
                  <a:lumMod val="50000"/>
                  <a:lumOff val="50000"/>
                </a:schemeClr>
              </a:solidFill>
            </a:defRPr>
          </a:pPr>
          <a:endParaRPr lang="es-CL"/>
        </a:p>
      </c:txPr>
    </c:legend>
    <c:plotVisOnly val="1"/>
    <c:dispBlanksAs val="gap"/>
    <c:showDLblsOverMax val="0"/>
  </c:chart>
  <c:txPr>
    <a:bodyPr/>
    <a:lstStyle/>
    <a:p>
      <a:pPr>
        <a:defRPr sz="1800"/>
      </a:pPr>
      <a:endParaRPr lang="es-CL"/>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slide" Target="../slides/slide5.xml"/><Relationship Id="rId1" Type="http://schemas.openxmlformats.org/officeDocument/2006/relationships/slide" Target="../slides/slide3.xml"/><Relationship Id="rId4" Type="http://schemas.openxmlformats.org/officeDocument/2006/relationships/slide" Target="../slides/slide7.xml"/></Relationships>
</file>

<file path=ppt/diagrams/_rels/data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gif"/><Relationship Id="rId1" Type="http://schemas.openxmlformats.org/officeDocument/2006/relationships/image" Target="../media/image17.png"/><Relationship Id="rId4" Type="http://schemas.openxmlformats.org/officeDocument/2006/relationships/image" Target="../media/image20.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gif"/><Relationship Id="rId1" Type="http://schemas.openxmlformats.org/officeDocument/2006/relationships/image" Target="../media/image17.png"/><Relationship Id="rId4" Type="http://schemas.openxmlformats.org/officeDocument/2006/relationships/image" Target="../media/image20.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869853-A82D-4B88-9CDF-E02A377CBC00}" type="doc">
      <dgm:prSet loTypeId="urn:microsoft.com/office/officeart/2009/3/layout/HorizontalOrganizationChart" loCatId="hierarchy" qsTypeId="urn:microsoft.com/office/officeart/2005/8/quickstyle/simple1" qsCatId="simple" csTypeId="urn:microsoft.com/office/officeart/2005/8/colors/colorful5" csCatId="colorful" phldr="1"/>
      <dgm:spPr/>
      <dgm:t>
        <a:bodyPr/>
        <a:lstStyle/>
        <a:p>
          <a:endParaRPr lang="es-CL"/>
        </a:p>
      </dgm:t>
    </dgm:pt>
    <dgm:pt modelId="{ECAC6161-FD37-4F41-AAAC-C67466D78DE8}">
      <dgm:prSet phldrT="[Texto]" custT="1"/>
      <dgm:spPr/>
      <dgm:t>
        <a:bodyPr/>
        <a:lstStyle/>
        <a:p>
          <a:r>
            <a:rPr lang="es-CL" sz="1400" dirty="0" err="1"/>
            <a:t>PdC</a:t>
          </a:r>
          <a:r>
            <a:rPr lang="es-CL" sz="1400" dirty="0"/>
            <a:t> Estero Retroceso (PTAS)</a:t>
          </a:r>
        </a:p>
      </dgm:t>
    </dgm:pt>
    <dgm:pt modelId="{4B0D4101-6FC6-44A0-9C42-9901275352B5}" type="parTrans" cxnId="{28A2797A-003F-416C-861C-B677A8BB89F3}">
      <dgm:prSet/>
      <dgm:spPr/>
      <dgm:t>
        <a:bodyPr/>
        <a:lstStyle/>
        <a:p>
          <a:endParaRPr lang="es-CL"/>
        </a:p>
      </dgm:t>
    </dgm:pt>
    <dgm:pt modelId="{9637310A-5CC6-49AA-BD5B-7A4D8088DC82}" type="sibTrans" cxnId="{28A2797A-003F-416C-861C-B677A8BB89F3}">
      <dgm:prSet/>
      <dgm:spPr/>
      <dgm:t>
        <a:bodyPr/>
        <a:lstStyle/>
        <a:p>
          <a:endParaRPr lang="es-CL"/>
        </a:p>
      </dgm:t>
    </dgm:pt>
    <dgm:pt modelId="{A6C5BB12-DA5D-466F-82E7-384C30BB1B10}">
      <dgm:prSet phldrT="[Texto]" custT="1"/>
      <dgm:spPr/>
      <dgm:t>
        <a:bodyPr/>
        <a:lstStyle/>
        <a:p>
          <a:r>
            <a:rPr lang="es-CL" sz="1200" dirty="0"/>
            <a:t>Acción 1</a:t>
          </a:r>
        </a:p>
      </dgm:t>
    </dgm:pt>
    <dgm:pt modelId="{17D6E0A1-361B-45F8-824D-598E6522AC5B}" type="parTrans" cxnId="{F7AA3253-66DC-49B9-82C4-B95DBA021136}">
      <dgm:prSet/>
      <dgm:spPr/>
      <dgm:t>
        <a:bodyPr/>
        <a:lstStyle/>
        <a:p>
          <a:endParaRPr lang="es-CL"/>
        </a:p>
      </dgm:t>
    </dgm:pt>
    <dgm:pt modelId="{1EABCCE6-2365-42BB-BA0E-FE9CB51E842A}" type="sibTrans" cxnId="{F7AA3253-66DC-49B9-82C4-B95DBA021136}">
      <dgm:prSet/>
      <dgm:spPr/>
      <dgm:t>
        <a:bodyPr/>
        <a:lstStyle/>
        <a:p>
          <a:endParaRPr lang="es-CL"/>
        </a:p>
      </dgm:t>
    </dgm:pt>
    <dgm:pt modelId="{19C0A708-C72A-4C13-83EF-F072A33DE93D}">
      <dgm:prSet custT="1"/>
      <dgm:spPr/>
      <dgm:t>
        <a:bodyPr/>
        <a:lstStyle/>
        <a:p>
          <a:r>
            <a:rPr lang="es-CL" sz="1000" dirty="0"/>
            <a:t>Cumplimiento de los límites establecidos.</a:t>
          </a:r>
        </a:p>
      </dgm:t>
    </dgm:pt>
    <dgm:pt modelId="{C00B9FA9-5BA5-41D5-ADA4-AD96B7229CEC}" type="parTrans" cxnId="{4563AC3F-27A0-4E8A-95EB-B17CE7A1A8B4}">
      <dgm:prSet/>
      <dgm:spPr/>
      <dgm:t>
        <a:bodyPr/>
        <a:lstStyle/>
        <a:p>
          <a:endParaRPr lang="es-CL"/>
        </a:p>
      </dgm:t>
    </dgm:pt>
    <dgm:pt modelId="{DE5FC8FD-44F5-4106-9FEA-57156037671C}" type="sibTrans" cxnId="{4563AC3F-27A0-4E8A-95EB-B17CE7A1A8B4}">
      <dgm:prSet/>
      <dgm:spPr/>
      <dgm:t>
        <a:bodyPr/>
        <a:lstStyle/>
        <a:p>
          <a:endParaRPr lang="es-CL"/>
        </a:p>
      </dgm:t>
    </dgm:pt>
    <dgm:pt modelId="{E5968B4A-96D4-4719-AA48-9BA1A40BC6C3}">
      <dgm:prSet custT="1"/>
      <dgm:spPr/>
      <dgm:t>
        <a:bodyPr/>
        <a:lstStyle/>
        <a:p>
          <a:r>
            <a:rPr lang="es-CL" sz="1200" dirty="0">
              <a:hlinkClick xmlns:r="http://schemas.openxmlformats.org/officeDocument/2006/relationships" r:id="rId1" action="ppaction://hlinksldjump"/>
            </a:rPr>
            <a:t>Acción 2</a:t>
          </a:r>
          <a:endParaRPr lang="es-CL" sz="1200" dirty="0"/>
        </a:p>
      </dgm:t>
    </dgm:pt>
    <dgm:pt modelId="{CBE1E162-C490-4347-9DDB-AE466FB319C6}" type="parTrans" cxnId="{C02288C0-78B7-4D17-A47F-07F2C0070F81}">
      <dgm:prSet/>
      <dgm:spPr/>
      <dgm:t>
        <a:bodyPr/>
        <a:lstStyle/>
        <a:p>
          <a:endParaRPr lang="es-CL"/>
        </a:p>
      </dgm:t>
    </dgm:pt>
    <dgm:pt modelId="{8E6586B2-9381-4718-B4E4-49B5B0776C43}" type="sibTrans" cxnId="{C02288C0-78B7-4D17-A47F-07F2C0070F81}">
      <dgm:prSet/>
      <dgm:spPr/>
      <dgm:t>
        <a:bodyPr/>
        <a:lstStyle/>
        <a:p>
          <a:endParaRPr lang="es-CL"/>
        </a:p>
      </dgm:t>
    </dgm:pt>
    <dgm:pt modelId="{452F427A-5D4B-4501-B440-FD3C8E85226E}">
      <dgm:prSet custT="1"/>
      <dgm:spPr/>
      <dgm:t>
        <a:bodyPr/>
        <a:lstStyle/>
        <a:p>
          <a:r>
            <a:rPr lang="es-CL" sz="1000"/>
            <a:t>Implementación de un Plan reforzado y un plan de acción.</a:t>
          </a:r>
        </a:p>
      </dgm:t>
    </dgm:pt>
    <dgm:pt modelId="{6FADDC9A-6C86-4D0E-B94A-AAF16182A538}" type="parTrans" cxnId="{7C4F3A95-7BE6-4595-B318-637CF8167C20}">
      <dgm:prSet/>
      <dgm:spPr/>
      <dgm:t>
        <a:bodyPr/>
        <a:lstStyle/>
        <a:p>
          <a:endParaRPr lang="es-CL"/>
        </a:p>
      </dgm:t>
    </dgm:pt>
    <dgm:pt modelId="{29162562-3446-4FAE-8060-A56E907ABAD4}" type="sibTrans" cxnId="{7C4F3A95-7BE6-4595-B318-637CF8167C20}">
      <dgm:prSet/>
      <dgm:spPr/>
      <dgm:t>
        <a:bodyPr/>
        <a:lstStyle/>
        <a:p>
          <a:endParaRPr lang="es-CL"/>
        </a:p>
      </dgm:t>
    </dgm:pt>
    <dgm:pt modelId="{6FA49E7F-4AFB-4568-9010-B67CC33D0A12}">
      <dgm:prSet custT="1"/>
      <dgm:spPr/>
      <dgm:t>
        <a:bodyPr/>
        <a:lstStyle/>
        <a:p>
          <a:r>
            <a:rPr lang="es-CL" sz="1200" dirty="0">
              <a:hlinkClick xmlns:r="http://schemas.openxmlformats.org/officeDocument/2006/relationships" r:id="rId2" action="ppaction://hlinksldjump"/>
            </a:rPr>
            <a:t>Acción 3</a:t>
          </a:r>
          <a:endParaRPr lang="es-CL" sz="1200" dirty="0"/>
        </a:p>
      </dgm:t>
    </dgm:pt>
    <dgm:pt modelId="{7F8456F8-479D-4D95-A98A-F8B259605516}" type="parTrans" cxnId="{E3B96DB5-E3C2-4359-B4A2-9A6723A79BDE}">
      <dgm:prSet/>
      <dgm:spPr/>
      <dgm:t>
        <a:bodyPr/>
        <a:lstStyle/>
        <a:p>
          <a:endParaRPr lang="es-CL"/>
        </a:p>
      </dgm:t>
    </dgm:pt>
    <dgm:pt modelId="{40ED1138-F5BD-4BCC-BA9F-752E6CE68060}" type="sibTrans" cxnId="{E3B96DB5-E3C2-4359-B4A2-9A6723A79BDE}">
      <dgm:prSet/>
      <dgm:spPr/>
      <dgm:t>
        <a:bodyPr/>
        <a:lstStyle/>
        <a:p>
          <a:endParaRPr lang="es-CL"/>
        </a:p>
      </dgm:t>
    </dgm:pt>
    <dgm:pt modelId="{6248560B-1D2C-4069-B5F5-842C2859EFA5}">
      <dgm:prSet custT="1"/>
      <dgm:spPr/>
      <dgm:t>
        <a:bodyPr/>
        <a:lstStyle/>
        <a:p>
          <a:r>
            <a:rPr lang="es-CL" sz="1000"/>
            <a:t>Implementar un plan de monitoreo del cuerpo receptor</a:t>
          </a:r>
        </a:p>
      </dgm:t>
    </dgm:pt>
    <dgm:pt modelId="{7BC653F6-9F60-4983-89B6-252E80DEDEF0}" type="parTrans" cxnId="{18BD37AC-C9D2-48A0-BF7E-91B1EC51D26D}">
      <dgm:prSet/>
      <dgm:spPr/>
      <dgm:t>
        <a:bodyPr/>
        <a:lstStyle/>
        <a:p>
          <a:endParaRPr lang="es-CL"/>
        </a:p>
      </dgm:t>
    </dgm:pt>
    <dgm:pt modelId="{900EE1B5-32F1-4ADC-95AE-316FE01B43A4}" type="sibTrans" cxnId="{18BD37AC-C9D2-48A0-BF7E-91B1EC51D26D}">
      <dgm:prSet/>
      <dgm:spPr/>
      <dgm:t>
        <a:bodyPr/>
        <a:lstStyle/>
        <a:p>
          <a:endParaRPr lang="es-CL"/>
        </a:p>
      </dgm:t>
    </dgm:pt>
    <dgm:pt modelId="{EAF23AE7-46B0-404C-A956-B47730410278}">
      <dgm:prSet custT="1"/>
      <dgm:spPr/>
      <dgm:t>
        <a:bodyPr/>
        <a:lstStyle/>
        <a:p>
          <a:r>
            <a:rPr lang="es-CL" sz="1200" dirty="0">
              <a:hlinkClick xmlns:r="http://schemas.openxmlformats.org/officeDocument/2006/relationships" r:id="rId3" action="ppaction://hlinksldjump"/>
            </a:rPr>
            <a:t>Acción 4</a:t>
          </a:r>
          <a:endParaRPr lang="es-CL" sz="1200" dirty="0"/>
        </a:p>
      </dgm:t>
    </dgm:pt>
    <dgm:pt modelId="{7A9E12CE-9D14-4AE3-96B1-5278376EB0DA}" type="parTrans" cxnId="{0E796207-678B-4501-98E2-94C79B117F90}">
      <dgm:prSet/>
      <dgm:spPr/>
      <dgm:t>
        <a:bodyPr/>
        <a:lstStyle/>
        <a:p>
          <a:endParaRPr lang="es-CL"/>
        </a:p>
      </dgm:t>
    </dgm:pt>
    <dgm:pt modelId="{5DA53373-08E4-4035-8715-5C26CA9BA929}" type="sibTrans" cxnId="{0E796207-678B-4501-98E2-94C79B117F90}">
      <dgm:prSet/>
      <dgm:spPr/>
      <dgm:t>
        <a:bodyPr/>
        <a:lstStyle/>
        <a:p>
          <a:endParaRPr lang="es-CL"/>
        </a:p>
      </dgm:t>
    </dgm:pt>
    <dgm:pt modelId="{436B225D-B1F3-47D4-BB8D-C850A7C3FB90}">
      <dgm:prSet phldrT="[Texto]" custT="1"/>
      <dgm:spPr/>
      <dgm:t>
        <a:bodyPr/>
        <a:lstStyle/>
        <a:p>
          <a:r>
            <a:rPr lang="es-CL" sz="1000"/>
            <a:t>Implementación de capacitaciones</a:t>
          </a:r>
        </a:p>
      </dgm:t>
    </dgm:pt>
    <dgm:pt modelId="{965447CA-9E81-4BDD-9095-958F5CF82302}" type="sibTrans" cxnId="{A6E2C904-E901-45F3-90A5-9F14BFF3F62B}">
      <dgm:prSet/>
      <dgm:spPr/>
      <dgm:t>
        <a:bodyPr/>
        <a:lstStyle/>
        <a:p>
          <a:endParaRPr lang="es-CL"/>
        </a:p>
      </dgm:t>
    </dgm:pt>
    <dgm:pt modelId="{19DA935F-959F-4A67-8D6A-8A897AB9B343}" type="parTrans" cxnId="{A6E2C904-E901-45F3-90A5-9F14BFF3F62B}">
      <dgm:prSet/>
      <dgm:spPr/>
      <dgm:t>
        <a:bodyPr/>
        <a:lstStyle/>
        <a:p>
          <a:endParaRPr lang="es-CL"/>
        </a:p>
      </dgm:t>
    </dgm:pt>
    <dgm:pt modelId="{A85E5075-65EA-44A2-A2E7-249BDE513B16}">
      <dgm:prSet custT="1"/>
      <dgm:spPr/>
      <dgm:t>
        <a:bodyPr/>
        <a:lstStyle/>
        <a:p>
          <a:r>
            <a:rPr lang="es-CL" sz="1200" dirty="0">
              <a:hlinkClick xmlns:r="http://schemas.openxmlformats.org/officeDocument/2006/relationships" r:id="rId4" action="ppaction://hlinksldjump"/>
            </a:rPr>
            <a:t>Acción 5</a:t>
          </a:r>
          <a:endParaRPr lang="es-CL" sz="1200" dirty="0"/>
        </a:p>
      </dgm:t>
    </dgm:pt>
    <dgm:pt modelId="{99A90A08-932A-435C-A398-63B391B7D4B6}" type="parTrans" cxnId="{F271C578-BE00-4E67-9DE5-5AFA4AA5053F}">
      <dgm:prSet/>
      <dgm:spPr/>
      <dgm:t>
        <a:bodyPr/>
        <a:lstStyle/>
        <a:p>
          <a:endParaRPr lang="es-CL"/>
        </a:p>
      </dgm:t>
    </dgm:pt>
    <dgm:pt modelId="{BCC3AEB3-B5EA-4244-B53E-F65F646AFC8F}" type="sibTrans" cxnId="{F271C578-BE00-4E67-9DE5-5AFA4AA5053F}">
      <dgm:prSet/>
      <dgm:spPr/>
      <dgm:t>
        <a:bodyPr/>
        <a:lstStyle/>
        <a:p>
          <a:endParaRPr lang="es-CL"/>
        </a:p>
      </dgm:t>
    </dgm:pt>
    <dgm:pt modelId="{E40D0C0E-029B-4614-8872-6D23B040D19F}">
      <dgm:prSet custT="1"/>
      <dgm:spPr/>
      <dgm:t>
        <a:bodyPr/>
        <a:lstStyle/>
        <a:p>
          <a:r>
            <a:rPr lang="es-CL" sz="1050"/>
            <a:t>Implementación de un Plan de Mantención de PTAS</a:t>
          </a:r>
        </a:p>
      </dgm:t>
    </dgm:pt>
    <dgm:pt modelId="{51A78D55-1A76-40B5-83B7-E74581EBD1B9}" type="parTrans" cxnId="{6BE8F457-77D8-4165-82A7-5FD809390537}">
      <dgm:prSet/>
      <dgm:spPr/>
      <dgm:t>
        <a:bodyPr/>
        <a:lstStyle/>
        <a:p>
          <a:endParaRPr lang="es-CL"/>
        </a:p>
      </dgm:t>
    </dgm:pt>
    <dgm:pt modelId="{96AB5EB6-AAE4-4B4F-8FF3-C6CDD2DF56AC}" type="sibTrans" cxnId="{6BE8F457-77D8-4165-82A7-5FD809390537}">
      <dgm:prSet/>
      <dgm:spPr/>
      <dgm:t>
        <a:bodyPr/>
        <a:lstStyle/>
        <a:p>
          <a:endParaRPr lang="es-CL"/>
        </a:p>
      </dgm:t>
    </dgm:pt>
    <dgm:pt modelId="{EB06D180-0B35-40BE-89DE-B4943D0B0B8F}" type="pres">
      <dgm:prSet presAssocID="{E4869853-A82D-4B88-9CDF-E02A377CBC00}" presName="hierChild1" presStyleCnt="0">
        <dgm:presLayoutVars>
          <dgm:orgChart val="1"/>
          <dgm:chPref val="1"/>
          <dgm:dir/>
          <dgm:animOne val="branch"/>
          <dgm:animLvl val="lvl"/>
          <dgm:resizeHandles/>
        </dgm:presLayoutVars>
      </dgm:prSet>
      <dgm:spPr/>
    </dgm:pt>
    <dgm:pt modelId="{95FE4534-AF80-46F7-88FE-95222DFD3BA2}" type="pres">
      <dgm:prSet presAssocID="{ECAC6161-FD37-4F41-AAAC-C67466D78DE8}" presName="hierRoot1" presStyleCnt="0">
        <dgm:presLayoutVars>
          <dgm:hierBranch val="init"/>
        </dgm:presLayoutVars>
      </dgm:prSet>
      <dgm:spPr/>
    </dgm:pt>
    <dgm:pt modelId="{87FB36CF-71E7-4315-A650-AA45B82DC2B1}" type="pres">
      <dgm:prSet presAssocID="{ECAC6161-FD37-4F41-AAAC-C67466D78DE8}" presName="rootComposite1" presStyleCnt="0"/>
      <dgm:spPr/>
    </dgm:pt>
    <dgm:pt modelId="{C65DCBC3-BA3E-4445-A868-F8351EA0E02A}" type="pres">
      <dgm:prSet presAssocID="{ECAC6161-FD37-4F41-AAAC-C67466D78DE8}" presName="rootText1" presStyleLbl="node0" presStyleIdx="0" presStyleCnt="1">
        <dgm:presLayoutVars>
          <dgm:chPref val="3"/>
        </dgm:presLayoutVars>
      </dgm:prSet>
      <dgm:spPr/>
    </dgm:pt>
    <dgm:pt modelId="{0E40312B-AA77-4D0C-98D0-1F38C4BDE132}" type="pres">
      <dgm:prSet presAssocID="{ECAC6161-FD37-4F41-AAAC-C67466D78DE8}" presName="rootConnector1" presStyleLbl="node1" presStyleIdx="0" presStyleCnt="0"/>
      <dgm:spPr/>
    </dgm:pt>
    <dgm:pt modelId="{A60FE3EE-9181-4DC0-8A36-ED91A753F075}" type="pres">
      <dgm:prSet presAssocID="{ECAC6161-FD37-4F41-AAAC-C67466D78DE8}" presName="hierChild2" presStyleCnt="0"/>
      <dgm:spPr/>
    </dgm:pt>
    <dgm:pt modelId="{7A8EAE09-8F34-4D48-8126-AF5662D20939}" type="pres">
      <dgm:prSet presAssocID="{17D6E0A1-361B-45F8-824D-598E6522AC5B}" presName="Name64" presStyleLbl="parChTrans1D2" presStyleIdx="0" presStyleCnt="5"/>
      <dgm:spPr/>
    </dgm:pt>
    <dgm:pt modelId="{0A4D2212-E2A8-4AD0-AD03-4921AD950A7A}" type="pres">
      <dgm:prSet presAssocID="{A6C5BB12-DA5D-466F-82E7-384C30BB1B10}" presName="hierRoot2" presStyleCnt="0">
        <dgm:presLayoutVars>
          <dgm:hierBranch val="init"/>
        </dgm:presLayoutVars>
      </dgm:prSet>
      <dgm:spPr/>
    </dgm:pt>
    <dgm:pt modelId="{08755A63-17BE-4D99-839A-7C0B7411305F}" type="pres">
      <dgm:prSet presAssocID="{A6C5BB12-DA5D-466F-82E7-384C30BB1B10}" presName="rootComposite" presStyleCnt="0"/>
      <dgm:spPr/>
    </dgm:pt>
    <dgm:pt modelId="{C6F93751-9917-4EFA-9BFB-898881F0FD43}" type="pres">
      <dgm:prSet presAssocID="{A6C5BB12-DA5D-466F-82E7-384C30BB1B10}" presName="rootText" presStyleLbl="node2" presStyleIdx="0" presStyleCnt="5" custScaleX="75301" custScaleY="97184">
        <dgm:presLayoutVars>
          <dgm:chPref val="3"/>
        </dgm:presLayoutVars>
      </dgm:prSet>
      <dgm:spPr/>
    </dgm:pt>
    <dgm:pt modelId="{0B0F40AE-4E93-4A87-A062-CE3A2CCCEC5F}" type="pres">
      <dgm:prSet presAssocID="{A6C5BB12-DA5D-466F-82E7-384C30BB1B10}" presName="rootConnector" presStyleLbl="node2" presStyleIdx="0" presStyleCnt="5"/>
      <dgm:spPr/>
    </dgm:pt>
    <dgm:pt modelId="{CE46184E-6D61-4DA0-9B07-9B0C9D36E02C}" type="pres">
      <dgm:prSet presAssocID="{A6C5BB12-DA5D-466F-82E7-384C30BB1B10}" presName="hierChild4" presStyleCnt="0"/>
      <dgm:spPr/>
    </dgm:pt>
    <dgm:pt modelId="{1D3C974F-450E-49EC-9A55-4DE033EDAA2A}" type="pres">
      <dgm:prSet presAssocID="{C00B9FA9-5BA5-41D5-ADA4-AD96B7229CEC}" presName="Name64" presStyleLbl="parChTrans1D3" presStyleIdx="0" presStyleCnt="5"/>
      <dgm:spPr/>
    </dgm:pt>
    <dgm:pt modelId="{CF6D04D3-A360-404D-99E5-8CAFB27FB60C}" type="pres">
      <dgm:prSet presAssocID="{19C0A708-C72A-4C13-83EF-F072A33DE93D}" presName="hierRoot2" presStyleCnt="0">
        <dgm:presLayoutVars>
          <dgm:hierBranch val="init"/>
        </dgm:presLayoutVars>
      </dgm:prSet>
      <dgm:spPr/>
    </dgm:pt>
    <dgm:pt modelId="{2326B9AC-7503-4F46-B906-DDDA3AACFBCE}" type="pres">
      <dgm:prSet presAssocID="{19C0A708-C72A-4C13-83EF-F072A33DE93D}" presName="rootComposite" presStyleCnt="0"/>
      <dgm:spPr/>
    </dgm:pt>
    <dgm:pt modelId="{F4191652-17F0-4418-BB88-47258ADC227A}" type="pres">
      <dgm:prSet presAssocID="{19C0A708-C72A-4C13-83EF-F072A33DE93D}" presName="rootText" presStyleLbl="node3" presStyleIdx="0" presStyleCnt="5">
        <dgm:presLayoutVars>
          <dgm:chPref val="3"/>
        </dgm:presLayoutVars>
      </dgm:prSet>
      <dgm:spPr/>
    </dgm:pt>
    <dgm:pt modelId="{1C5A7AF6-029D-4D3D-9904-FD72084F13D8}" type="pres">
      <dgm:prSet presAssocID="{19C0A708-C72A-4C13-83EF-F072A33DE93D}" presName="rootConnector" presStyleLbl="node3" presStyleIdx="0" presStyleCnt="5"/>
      <dgm:spPr/>
    </dgm:pt>
    <dgm:pt modelId="{63DB6450-6C00-43CD-A9AA-B5332BD77BCD}" type="pres">
      <dgm:prSet presAssocID="{19C0A708-C72A-4C13-83EF-F072A33DE93D}" presName="hierChild4" presStyleCnt="0"/>
      <dgm:spPr/>
    </dgm:pt>
    <dgm:pt modelId="{3D071C74-4441-41BB-BA01-1D5A858BE153}" type="pres">
      <dgm:prSet presAssocID="{19C0A708-C72A-4C13-83EF-F072A33DE93D}" presName="hierChild5" presStyleCnt="0"/>
      <dgm:spPr/>
    </dgm:pt>
    <dgm:pt modelId="{A4171A96-CFB1-43F3-8493-CDC5420FE805}" type="pres">
      <dgm:prSet presAssocID="{A6C5BB12-DA5D-466F-82E7-384C30BB1B10}" presName="hierChild5" presStyleCnt="0"/>
      <dgm:spPr/>
    </dgm:pt>
    <dgm:pt modelId="{619E4490-0CE9-4411-A0B6-C64942A7E9A4}" type="pres">
      <dgm:prSet presAssocID="{CBE1E162-C490-4347-9DDB-AE466FB319C6}" presName="Name64" presStyleLbl="parChTrans1D2" presStyleIdx="1" presStyleCnt="5"/>
      <dgm:spPr/>
    </dgm:pt>
    <dgm:pt modelId="{0F4CB423-4037-48B0-8BF8-8178506EB56A}" type="pres">
      <dgm:prSet presAssocID="{E5968B4A-96D4-4719-AA48-9BA1A40BC6C3}" presName="hierRoot2" presStyleCnt="0">
        <dgm:presLayoutVars>
          <dgm:hierBranch val="init"/>
        </dgm:presLayoutVars>
      </dgm:prSet>
      <dgm:spPr/>
    </dgm:pt>
    <dgm:pt modelId="{EFF48FC1-681A-47F5-A4EE-93412A9C9012}" type="pres">
      <dgm:prSet presAssocID="{E5968B4A-96D4-4719-AA48-9BA1A40BC6C3}" presName="rootComposite" presStyleCnt="0"/>
      <dgm:spPr/>
    </dgm:pt>
    <dgm:pt modelId="{04FC20E9-1DB7-49B8-A293-81A7667670FB}" type="pres">
      <dgm:prSet presAssocID="{E5968B4A-96D4-4719-AA48-9BA1A40BC6C3}" presName="rootText" presStyleLbl="node2" presStyleIdx="1" presStyleCnt="5" custScaleX="74449" custScaleY="97184">
        <dgm:presLayoutVars>
          <dgm:chPref val="3"/>
        </dgm:presLayoutVars>
      </dgm:prSet>
      <dgm:spPr/>
    </dgm:pt>
    <dgm:pt modelId="{C31BD356-BE06-4863-82F1-C6E12C223A3F}" type="pres">
      <dgm:prSet presAssocID="{E5968B4A-96D4-4719-AA48-9BA1A40BC6C3}" presName="rootConnector" presStyleLbl="node2" presStyleIdx="1" presStyleCnt="5"/>
      <dgm:spPr/>
    </dgm:pt>
    <dgm:pt modelId="{3D0DFA84-E6B9-4C7A-B1B8-E613761A2263}" type="pres">
      <dgm:prSet presAssocID="{E5968B4A-96D4-4719-AA48-9BA1A40BC6C3}" presName="hierChild4" presStyleCnt="0"/>
      <dgm:spPr/>
    </dgm:pt>
    <dgm:pt modelId="{F1EA5BF5-C333-43DE-B429-D001F958F4E0}" type="pres">
      <dgm:prSet presAssocID="{6FADDC9A-6C86-4D0E-B94A-AAF16182A538}" presName="Name64" presStyleLbl="parChTrans1D3" presStyleIdx="1" presStyleCnt="5"/>
      <dgm:spPr/>
    </dgm:pt>
    <dgm:pt modelId="{A80712B7-64C4-4C02-A445-FAA7F7F3DB4E}" type="pres">
      <dgm:prSet presAssocID="{452F427A-5D4B-4501-B440-FD3C8E85226E}" presName="hierRoot2" presStyleCnt="0">
        <dgm:presLayoutVars>
          <dgm:hierBranch val="init"/>
        </dgm:presLayoutVars>
      </dgm:prSet>
      <dgm:spPr/>
    </dgm:pt>
    <dgm:pt modelId="{AD8E612C-9B52-4768-AC76-EF68DB5FAC0F}" type="pres">
      <dgm:prSet presAssocID="{452F427A-5D4B-4501-B440-FD3C8E85226E}" presName="rootComposite" presStyleCnt="0"/>
      <dgm:spPr/>
    </dgm:pt>
    <dgm:pt modelId="{9A1F0EA0-6A26-4FF5-9025-C42989B43979}" type="pres">
      <dgm:prSet presAssocID="{452F427A-5D4B-4501-B440-FD3C8E85226E}" presName="rootText" presStyleLbl="node3" presStyleIdx="1" presStyleCnt="5" custScaleY="100142">
        <dgm:presLayoutVars>
          <dgm:chPref val="3"/>
        </dgm:presLayoutVars>
      </dgm:prSet>
      <dgm:spPr/>
    </dgm:pt>
    <dgm:pt modelId="{801175E2-A7F3-4FFE-9319-F60EEF6C092F}" type="pres">
      <dgm:prSet presAssocID="{452F427A-5D4B-4501-B440-FD3C8E85226E}" presName="rootConnector" presStyleLbl="node3" presStyleIdx="1" presStyleCnt="5"/>
      <dgm:spPr/>
    </dgm:pt>
    <dgm:pt modelId="{FFE5E7C6-F9D5-4C4B-BF88-A6FF4BFE35A0}" type="pres">
      <dgm:prSet presAssocID="{452F427A-5D4B-4501-B440-FD3C8E85226E}" presName="hierChild4" presStyleCnt="0"/>
      <dgm:spPr/>
    </dgm:pt>
    <dgm:pt modelId="{8F802AC7-1FAC-4F95-81AB-87B068065F10}" type="pres">
      <dgm:prSet presAssocID="{452F427A-5D4B-4501-B440-FD3C8E85226E}" presName="hierChild5" presStyleCnt="0"/>
      <dgm:spPr/>
    </dgm:pt>
    <dgm:pt modelId="{4AFD2C59-01AE-4900-8AA7-AE8B7DE927D7}" type="pres">
      <dgm:prSet presAssocID="{E5968B4A-96D4-4719-AA48-9BA1A40BC6C3}" presName="hierChild5" presStyleCnt="0"/>
      <dgm:spPr/>
    </dgm:pt>
    <dgm:pt modelId="{A07EF311-85B7-4A91-8984-36A64EF62EEA}" type="pres">
      <dgm:prSet presAssocID="{7F8456F8-479D-4D95-A98A-F8B259605516}" presName="Name64" presStyleLbl="parChTrans1D2" presStyleIdx="2" presStyleCnt="5"/>
      <dgm:spPr/>
    </dgm:pt>
    <dgm:pt modelId="{2F0762A9-9322-47DA-B3DA-0068C809D693}" type="pres">
      <dgm:prSet presAssocID="{6FA49E7F-4AFB-4568-9010-B67CC33D0A12}" presName="hierRoot2" presStyleCnt="0">
        <dgm:presLayoutVars>
          <dgm:hierBranch val="init"/>
        </dgm:presLayoutVars>
      </dgm:prSet>
      <dgm:spPr/>
    </dgm:pt>
    <dgm:pt modelId="{75C9D409-A5CE-47F2-BA89-03534A70C279}" type="pres">
      <dgm:prSet presAssocID="{6FA49E7F-4AFB-4568-9010-B67CC33D0A12}" presName="rootComposite" presStyleCnt="0"/>
      <dgm:spPr/>
    </dgm:pt>
    <dgm:pt modelId="{989D21C3-0FBE-4887-BCCF-B8F72DEC0E80}" type="pres">
      <dgm:prSet presAssocID="{6FA49E7F-4AFB-4568-9010-B67CC33D0A12}" presName="rootText" presStyleLbl="node2" presStyleIdx="2" presStyleCnt="5" custScaleX="75376">
        <dgm:presLayoutVars>
          <dgm:chPref val="3"/>
        </dgm:presLayoutVars>
      </dgm:prSet>
      <dgm:spPr/>
    </dgm:pt>
    <dgm:pt modelId="{E5F0F83C-AF17-4F38-B26F-7C2FA62D82EB}" type="pres">
      <dgm:prSet presAssocID="{6FA49E7F-4AFB-4568-9010-B67CC33D0A12}" presName="rootConnector" presStyleLbl="node2" presStyleIdx="2" presStyleCnt="5"/>
      <dgm:spPr/>
    </dgm:pt>
    <dgm:pt modelId="{1831464F-03E9-4024-BE6B-5E82FE20E0A0}" type="pres">
      <dgm:prSet presAssocID="{6FA49E7F-4AFB-4568-9010-B67CC33D0A12}" presName="hierChild4" presStyleCnt="0"/>
      <dgm:spPr/>
    </dgm:pt>
    <dgm:pt modelId="{60F73780-1A6C-44A6-BC38-524AC17409E7}" type="pres">
      <dgm:prSet presAssocID="{7BC653F6-9F60-4983-89B6-252E80DEDEF0}" presName="Name64" presStyleLbl="parChTrans1D3" presStyleIdx="2" presStyleCnt="5"/>
      <dgm:spPr/>
    </dgm:pt>
    <dgm:pt modelId="{F757BEB6-59DB-47EF-9D11-E80BEAB4DE04}" type="pres">
      <dgm:prSet presAssocID="{6248560B-1D2C-4069-B5F5-842C2859EFA5}" presName="hierRoot2" presStyleCnt="0">
        <dgm:presLayoutVars>
          <dgm:hierBranch val="init"/>
        </dgm:presLayoutVars>
      </dgm:prSet>
      <dgm:spPr/>
    </dgm:pt>
    <dgm:pt modelId="{2B496B32-23A2-4FA7-8704-F2E509A35D5E}" type="pres">
      <dgm:prSet presAssocID="{6248560B-1D2C-4069-B5F5-842C2859EFA5}" presName="rootComposite" presStyleCnt="0"/>
      <dgm:spPr/>
    </dgm:pt>
    <dgm:pt modelId="{8654C820-F61C-493B-85A3-FF9D2DD7DFDB}" type="pres">
      <dgm:prSet presAssocID="{6248560B-1D2C-4069-B5F5-842C2859EFA5}" presName="rootText" presStyleLbl="node3" presStyleIdx="2" presStyleCnt="5">
        <dgm:presLayoutVars>
          <dgm:chPref val="3"/>
        </dgm:presLayoutVars>
      </dgm:prSet>
      <dgm:spPr/>
    </dgm:pt>
    <dgm:pt modelId="{D5549396-B2EC-4E99-B5F0-E636FAA6E94F}" type="pres">
      <dgm:prSet presAssocID="{6248560B-1D2C-4069-B5F5-842C2859EFA5}" presName="rootConnector" presStyleLbl="node3" presStyleIdx="2" presStyleCnt="5"/>
      <dgm:spPr/>
    </dgm:pt>
    <dgm:pt modelId="{E7C193BF-FA3A-4950-B686-CF0040844D6D}" type="pres">
      <dgm:prSet presAssocID="{6248560B-1D2C-4069-B5F5-842C2859EFA5}" presName="hierChild4" presStyleCnt="0"/>
      <dgm:spPr/>
    </dgm:pt>
    <dgm:pt modelId="{E8BCF7C2-7FA6-4501-9784-5A6FCFA60C99}" type="pres">
      <dgm:prSet presAssocID="{6248560B-1D2C-4069-B5F5-842C2859EFA5}" presName="hierChild5" presStyleCnt="0"/>
      <dgm:spPr/>
    </dgm:pt>
    <dgm:pt modelId="{29633233-E626-4410-B6A2-6C67A6907922}" type="pres">
      <dgm:prSet presAssocID="{6FA49E7F-4AFB-4568-9010-B67CC33D0A12}" presName="hierChild5" presStyleCnt="0"/>
      <dgm:spPr/>
    </dgm:pt>
    <dgm:pt modelId="{EBE78EC9-8472-45F9-9F17-1688F1B65F84}" type="pres">
      <dgm:prSet presAssocID="{7A9E12CE-9D14-4AE3-96B1-5278376EB0DA}" presName="Name64" presStyleLbl="parChTrans1D2" presStyleIdx="3" presStyleCnt="5"/>
      <dgm:spPr/>
    </dgm:pt>
    <dgm:pt modelId="{77C83FE4-9C32-4B5A-91A1-DA7405E7B979}" type="pres">
      <dgm:prSet presAssocID="{EAF23AE7-46B0-404C-A956-B47730410278}" presName="hierRoot2" presStyleCnt="0">
        <dgm:presLayoutVars>
          <dgm:hierBranch val="init"/>
        </dgm:presLayoutVars>
      </dgm:prSet>
      <dgm:spPr/>
    </dgm:pt>
    <dgm:pt modelId="{1D8AF1D5-5DAE-46BD-8140-067A4711859A}" type="pres">
      <dgm:prSet presAssocID="{EAF23AE7-46B0-404C-A956-B47730410278}" presName="rootComposite" presStyleCnt="0"/>
      <dgm:spPr/>
    </dgm:pt>
    <dgm:pt modelId="{F9169840-773A-467E-B4D0-50124AA1B7B4}" type="pres">
      <dgm:prSet presAssocID="{EAF23AE7-46B0-404C-A956-B47730410278}" presName="rootText" presStyleLbl="node2" presStyleIdx="3" presStyleCnt="5" custScaleX="74450">
        <dgm:presLayoutVars>
          <dgm:chPref val="3"/>
        </dgm:presLayoutVars>
      </dgm:prSet>
      <dgm:spPr/>
    </dgm:pt>
    <dgm:pt modelId="{7167E855-7298-4DD3-AD09-FFE79C226DFE}" type="pres">
      <dgm:prSet presAssocID="{EAF23AE7-46B0-404C-A956-B47730410278}" presName="rootConnector" presStyleLbl="node2" presStyleIdx="3" presStyleCnt="5"/>
      <dgm:spPr/>
    </dgm:pt>
    <dgm:pt modelId="{03ECAB56-51D5-4B68-8A2F-60667F0135D0}" type="pres">
      <dgm:prSet presAssocID="{EAF23AE7-46B0-404C-A956-B47730410278}" presName="hierChild4" presStyleCnt="0"/>
      <dgm:spPr/>
    </dgm:pt>
    <dgm:pt modelId="{94387F6D-AFA4-4998-9EBE-21E635F4B7A4}" type="pres">
      <dgm:prSet presAssocID="{19DA935F-959F-4A67-8D6A-8A897AB9B343}" presName="Name64" presStyleLbl="parChTrans1D3" presStyleIdx="3" presStyleCnt="5"/>
      <dgm:spPr/>
    </dgm:pt>
    <dgm:pt modelId="{2BA56F28-99AA-4177-97DB-BE93DCEDABA0}" type="pres">
      <dgm:prSet presAssocID="{436B225D-B1F3-47D4-BB8D-C850A7C3FB90}" presName="hierRoot2" presStyleCnt="0">
        <dgm:presLayoutVars>
          <dgm:hierBranch val="init"/>
        </dgm:presLayoutVars>
      </dgm:prSet>
      <dgm:spPr/>
    </dgm:pt>
    <dgm:pt modelId="{0174F3A2-0E98-49F6-B164-799352E39AF0}" type="pres">
      <dgm:prSet presAssocID="{436B225D-B1F3-47D4-BB8D-C850A7C3FB90}" presName="rootComposite" presStyleCnt="0"/>
      <dgm:spPr/>
    </dgm:pt>
    <dgm:pt modelId="{1474CDA9-A018-4A22-B14B-3E0CCE8C4920}" type="pres">
      <dgm:prSet presAssocID="{436B225D-B1F3-47D4-BB8D-C850A7C3FB90}" presName="rootText" presStyleLbl="node3" presStyleIdx="3" presStyleCnt="5" custScaleY="94589">
        <dgm:presLayoutVars>
          <dgm:chPref val="3"/>
        </dgm:presLayoutVars>
      </dgm:prSet>
      <dgm:spPr/>
    </dgm:pt>
    <dgm:pt modelId="{A9FC6201-0FCD-4484-9E01-DD0E96319EB4}" type="pres">
      <dgm:prSet presAssocID="{436B225D-B1F3-47D4-BB8D-C850A7C3FB90}" presName="rootConnector" presStyleLbl="node3" presStyleIdx="3" presStyleCnt="5"/>
      <dgm:spPr/>
    </dgm:pt>
    <dgm:pt modelId="{D71350DF-D9BC-414B-B214-6EE7E626BACB}" type="pres">
      <dgm:prSet presAssocID="{436B225D-B1F3-47D4-BB8D-C850A7C3FB90}" presName="hierChild4" presStyleCnt="0"/>
      <dgm:spPr/>
    </dgm:pt>
    <dgm:pt modelId="{D3550496-E64C-46E4-9BF8-43336684B099}" type="pres">
      <dgm:prSet presAssocID="{436B225D-B1F3-47D4-BB8D-C850A7C3FB90}" presName="hierChild5" presStyleCnt="0"/>
      <dgm:spPr/>
    </dgm:pt>
    <dgm:pt modelId="{6CFE520D-016E-4CCD-92AA-9208092B617A}" type="pres">
      <dgm:prSet presAssocID="{EAF23AE7-46B0-404C-A956-B47730410278}" presName="hierChild5" presStyleCnt="0"/>
      <dgm:spPr/>
    </dgm:pt>
    <dgm:pt modelId="{577ABCE9-E109-4E6A-976C-540F850E44D9}" type="pres">
      <dgm:prSet presAssocID="{99A90A08-932A-435C-A398-63B391B7D4B6}" presName="Name64" presStyleLbl="parChTrans1D2" presStyleIdx="4" presStyleCnt="5"/>
      <dgm:spPr/>
    </dgm:pt>
    <dgm:pt modelId="{443B420F-6049-432D-8FE6-A360C6AFD4A7}" type="pres">
      <dgm:prSet presAssocID="{A85E5075-65EA-44A2-A2E7-249BDE513B16}" presName="hierRoot2" presStyleCnt="0">
        <dgm:presLayoutVars>
          <dgm:hierBranch val="init"/>
        </dgm:presLayoutVars>
      </dgm:prSet>
      <dgm:spPr/>
    </dgm:pt>
    <dgm:pt modelId="{F255D9B0-7D9A-4DCB-911E-69B458D64D9B}" type="pres">
      <dgm:prSet presAssocID="{A85E5075-65EA-44A2-A2E7-249BDE513B16}" presName="rootComposite" presStyleCnt="0"/>
      <dgm:spPr/>
    </dgm:pt>
    <dgm:pt modelId="{983A0926-124F-419A-AD16-C5E6260C9A2E}" type="pres">
      <dgm:prSet presAssocID="{A85E5075-65EA-44A2-A2E7-249BDE513B16}" presName="rootText" presStyleLbl="node2" presStyleIdx="4" presStyleCnt="5" custScaleX="76227">
        <dgm:presLayoutVars>
          <dgm:chPref val="3"/>
        </dgm:presLayoutVars>
      </dgm:prSet>
      <dgm:spPr/>
    </dgm:pt>
    <dgm:pt modelId="{E503D90B-D7E3-48F8-9B3D-0181F6296833}" type="pres">
      <dgm:prSet presAssocID="{A85E5075-65EA-44A2-A2E7-249BDE513B16}" presName="rootConnector" presStyleLbl="node2" presStyleIdx="4" presStyleCnt="5"/>
      <dgm:spPr/>
    </dgm:pt>
    <dgm:pt modelId="{D2C54008-AA6B-4D04-BA19-60528ED3CD7F}" type="pres">
      <dgm:prSet presAssocID="{A85E5075-65EA-44A2-A2E7-249BDE513B16}" presName="hierChild4" presStyleCnt="0"/>
      <dgm:spPr/>
    </dgm:pt>
    <dgm:pt modelId="{BCF09B71-13D1-453D-8943-56A4DA9154B2}" type="pres">
      <dgm:prSet presAssocID="{51A78D55-1A76-40B5-83B7-E74581EBD1B9}" presName="Name64" presStyleLbl="parChTrans1D3" presStyleIdx="4" presStyleCnt="5"/>
      <dgm:spPr/>
    </dgm:pt>
    <dgm:pt modelId="{479A3BBE-5690-4085-96DE-10469D8C3920}" type="pres">
      <dgm:prSet presAssocID="{E40D0C0E-029B-4614-8872-6D23B040D19F}" presName="hierRoot2" presStyleCnt="0">
        <dgm:presLayoutVars>
          <dgm:hierBranch val="init"/>
        </dgm:presLayoutVars>
      </dgm:prSet>
      <dgm:spPr/>
    </dgm:pt>
    <dgm:pt modelId="{219B1DE2-0B48-4AE4-85E6-BCA403C8E0CA}" type="pres">
      <dgm:prSet presAssocID="{E40D0C0E-029B-4614-8872-6D23B040D19F}" presName="rootComposite" presStyleCnt="0"/>
      <dgm:spPr/>
    </dgm:pt>
    <dgm:pt modelId="{6BCD3B58-6609-4833-B169-D382C3F367B1}" type="pres">
      <dgm:prSet presAssocID="{E40D0C0E-029B-4614-8872-6D23B040D19F}" presName="rootText" presStyleLbl="node3" presStyleIdx="4" presStyleCnt="5">
        <dgm:presLayoutVars>
          <dgm:chPref val="3"/>
        </dgm:presLayoutVars>
      </dgm:prSet>
      <dgm:spPr/>
    </dgm:pt>
    <dgm:pt modelId="{FCD50F5A-2A0E-4A25-8C8A-3B712952F7DE}" type="pres">
      <dgm:prSet presAssocID="{E40D0C0E-029B-4614-8872-6D23B040D19F}" presName="rootConnector" presStyleLbl="node3" presStyleIdx="4" presStyleCnt="5"/>
      <dgm:spPr/>
    </dgm:pt>
    <dgm:pt modelId="{7816CE18-982B-4A68-9BE8-D9D1A30CC5E4}" type="pres">
      <dgm:prSet presAssocID="{E40D0C0E-029B-4614-8872-6D23B040D19F}" presName="hierChild4" presStyleCnt="0"/>
      <dgm:spPr/>
    </dgm:pt>
    <dgm:pt modelId="{6A08ABE3-D771-4DEA-9003-9009779EE8E1}" type="pres">
      <dgm:prSet presAssocID="{E40D0C0E-029B-4614-8872-6D23B040D19F}" presName="hierChild5" presStyleCnt="0"/>
      <dgm:spPr/>
    </dgm:pt>
    <dgm:pt modelId="{B877B433-8542-4A1B-B010-ED989C8239EE}" type="pres">
      <dgm:prSet presAssocID="{A85E5075-65EA-44A2-A2E7-249BDE513B16}" presName="hierChild5" presStyleCnt="0"/>
      <dgm:spPr/>
    </dgm:pt>
    <dgm:pt modelId="{C84D81C3-E64D-4746-8FEC-7A8B56E29B81}" type="pres">
      <dgm:prSet presAssocID="{ECAC6161-FD37-4F41-AAAC-C67466D78DE8}" presName="hierChild3" presStyleCnt="0"/>
      <dgm:spPr/>
    </dgm:pt>
  </dgm:ptLst>
  <dgm:cxnLst>
    <dgm:cxn modelId="{FD4CA304-A8BC-4B72-9F4E-9BD8E3BCCEBD}" type="presOf" srcId="{19DA935F-959F-4A67-8D6A-8A897AB9B343}" destId="{94387F6D-AFA4-4998-9EBE-21E635F4B7A4}" srcOrd="0" destOrd="0" presId="urn:microsoft.com/office/officeart/2009/3/layout/HorizontalOrganizationChart"/>
    <dgm:cxn modelId="{8C57B904-674B-4E5B-B50A-4DC0A04384B5}" type="presOf" srcId="{6FADDC9A-6C86-4D0E-B94A-AAF16182A538}" destId="{F1EA5BF5-C333-43DE-B429-D001F958F4E0}" srcOrd="0" destOrd="0" presId="urn:microsoft.com/office/officeart/2009/3/layout/HorizontalOrganizationChart"/>
    <dgm:cxn modelId="{A6E2C904-E901-45F3-90A5-9F14BFF3F62B}" srcId="{EAF23AE7-46B0-404C-A956-B47730410278}" destId="{436B225D-B1F3-47D4-BB8D-C850A7C3FB90}" srcOrd="0" destOrd="0" parTransId="{19DA935F-959F-4A67-8D6A-8A897AB9B343}" sibTransId="{965447CA-9E81-4BDD-9095-958F5CF82302}"/>
    <dgm:cxn modelId="{DFBF8D06-E747-4F6E-8602-D9C57F8E8FA8}" type="presOf" srcId="{ECAC6161-FD37-4F41-AAAC-C67466D78DE8}" destId="{0E40312B-AA77-4D0C-98D0-1F38C4BDE132}" srcOrd="1" destOrd="0" presId="urn:microsoft.com/office/officeart/2009/3/layout/HorizontalOrganizationChart"/>
    <dgm:cxn modelId="{0E796207-678B-4501-98E2-94C79B117F90}" srcId="{ECAC6161-FD37-4F41-AAAC-C67466D78DE8}" destId="{EAF23AE7-46B0-404C-A956-B47730410278}" srcOrd="3" destOrd="0" parTransId="{7A9E12CE-9D14-4AE3-96B1-5278376EB0DA}" sibTransId="{5DA53373-08E4-4035-8715-5C26CA9BA929}"/>
    <dgm:cxn modelId="{812F8707-B2DD-4D6C-8528-6EAA95B6FF7E}" type="presOf" srcId="{7A9E12CE-9D14-4AE3-96B1-5278376EB0DA}" destId="{EBE78EC9-8472-45F9-9F17-1688F1B65F84}" srcOrd="0" destOrd="0" presId="urn:microsoft.com/office/officeart/2009/3/layout/HorizontalOrganizationChart"/>
    <dgm:cxn modelId="{5D23C908-A268-444D-B8F9-CF821607475A}" type="presOf" srcId="{436B225D-B1F3-47D4-BB8D-C850A7C3FB90}" destId="{A9FC6201-0FCD-4484-9E01-DD0E96319EB4}" srcOrd="1" destOrd="0" presId="urn:microsoft.com/office/officeart/2009/3/layout/HorizontalOrganizationChart"/>
    <dgm:cxn modelId="{FB904909-2339-4C8D-9570-9D92404C769F}" type="presOf" srcId="{E40D0C0E-029B-4614-8872-6D23B040D19F}" destId="{FCD50F5A-2A0E-4A25-8C8A-3B712952F7DE}" srcOrd="1" destOrd="0" presId="urn:microsoft.com/office/officeart/2009/3/layout/HorizontalOrganizationChart"/>
    <dgm:cxn modelId="{5C019812-5FE0-408C-8052-E56CF5D495E8}" type="presOf" srcId="{19C0A708-C72A-4C13-83EF-F072A33DE93D}" destId="{F4191652-17F0-4418-BB88-47258ADC227A}" srcOrd="0" destOrd="0" presId="urn:microsoft.com/office/officeart/2009/3/layout/HorizontalOrganizationChart"/>
    <dgm:cxn modelId="{91235A19-C8E0-471D-B77D-CC3370FDFF84}" type="presOf" srcId="{6FA49E7F-4AFB-4568-9010-B67CC33D0A12}" destId="{E5F0F83C-AF17-4F38-B26F-7C2FA62D82EB}" srcOrd="1" destOrd="0" presId="urn:microsoft.com/office/officeart/2009/3/layout/HorizontalOrganizationChart"/>
    <dgm:cxn modelId="{E98C2D1B-18C2-49DC-8964-3D4BADB8CF86}" type="presOf" srcId="{7BC653F6-9F60-4983-89B6-252E80DEDEF0}" destId="{60F73780-1A6C-44A6-BC38-524AC17409E7}" srcOrd="0" destOrd="0" presId="urn:microsoft.com/office/officeart/2009/3/layout/HorizontalOrganizationChart"/>
    <dgm:cxn modelId="{C201C42A-1CE0-4893-9F96-8A8186B3E94D}" type="presOf" srcId="{E4869853-A82D-4B88-9CDF-E02A377CBC00}" destId="{EB06D180-0B35-40BE-89DE-B4943D0B0B8F}" srcOrd="0" destOrd="0" presId="urn:microsoft.com/office/officeart/2009/3/layout/HorizontalOrganizationChart"/>
    <dgm:cxn modelId="{E3179633-C2F0-43C3-8D08-88382DA4DF2B}" type="presOf" srcId="{A85E5075-65EA-44A2-A2E7-249BDE513B16}" destId="{E503D90B-D7E3-48F8-9B3D-0181F6296833}" srcOrd="1" destOrd="0" presId="urn:microsoft.com/office/officeart/2009/3/layout/HorizontalOrganizationChart"/>
    <dgm:cxn modelId="{63D2EC3D-8936-477D-A8DD-8619FC015D78}" type="presOf" srcId="{A6C5BB12-DA5D-466F-82E7-384C30BB1B10}" destId="{0B0F40AE-4E93-4A87-A062-CE3A2CCCEC5F}" srcOrd="1" destOrd="0" presId="urn:microsoft.com/office/officeart/2009/3/layout/HorizontalOrganizationChart"/>
    <dgm:cxn modelId="{4563AC3F-27A0-4E8A-95EB-B17CE7A1A8B4}" srcId="{A6C5BB12-DA5D-466F-82E7-384C30BB1B10}" destId="{19C0A708-C72A-4C13-83EF-F072A33DE93D}" srcOrd="0" destOrd="0" parTransId="{C00B9FA9-5BA5-41D5-ADA4-AD96B7229CEC}" sibTransId="{DE5FC8FD-44F5-4106-9FEA-57156037671C}"/>
    <dgm:cxn modelId="{7428115C-D592-4E6D-B60F-968BCCE40302}" type="presOf" srcId="{452F427A-5D4B-4501-B440-FD3C8E85226E}" destId="{801175E2-A7F3-4FFE-9319-F60EEF6C092F}" srcOrd="1" destOrd="0" presId="urn:microsoft.com/office/officeart/2009/3/layout/HorizontalOrganizationChart"/>
    <dgm:cxn modelId="{75A92463-F703-4F04-8281-5DA2F0636E93}" type="presOf" srcId="{EAF23AE7-46B0-404C-A956-B47730410278}" destId="{F9169840-773A-467E-B4D0-50124AA1B7B4}" srcOrd="0" destOrd="0" presId="urn:microsoft.com/office/officeart/2009/3/layout/HorizontalOrganizationChart"/>
    <dgm:cxn modelId="{5C88D66B-5F3A-4E05-932A-EB237C11363D}" type="presOf" srcId="{51A78D55-1A76-40B5-83B7-E74581EBD1B9}" destId="{BCF09B71-13D1-453D-8943-56A4DA9154B2}" srcOrd="0" destOrd="0" presId="urn:microsoft.com/office/officeart/2009/3/layout/HorizontalOrganizationChart"/>
    <dgm:cxn modelId="{F7AA3253-66DC-49B9-82C4-B95DBA021136}" srcId="{ECAC6161-FD37-4F41-AAAC-C67466D78DE8}" destId="{A6C5BB12-DA5D-466F-82E7-384C30BB1B10}" srcOrd="0" destOrd="0" parTransId="{17D6E0A1-361B-45F8-824D-598E6522AC5B}" sibTransId="{1EABCCE6-2365-42BB-BA0E-FE9CB51E842A}"/>
    <dgm:cxn modelId="{527EB673-F049-4808-B7CD-E4C32C1CB844}" type="presOf" srcId="{E5968B4A-96D4-4719-AA48-9BA1A40BC6C3}" destId="{04FC20E9-1DB7-49B8-A293-81A7667670FB}" srcOrd="0" destOrd="0" presId="urn:microsoft.com/office/officeart/2009/3/layout/HorizontalOrganizationChart"/>
    <dgm:cxn modelId="{662BC756-6ADF-4BC7-A8CD-E9C6BF72D9CC}" type="presOf" srcId="{C00B9FA9-5BA5-41D5-ADA4-AD96B7229CEC}" destId="{1D3C974F-450E-49EC-9A55-4DE033EDAA2A}" srcOrd="0" destOrd="0" presId="urn:microsoft.com/office/officeart/2009/3/layout/HorizontalOrganizationChart"/>
    <dgm:cxn modelId="{6BE8F457-77D8-4165-82A7-5FD809390537}" srcId="{A85E5075-65EA-44A2-A2E7-249BDE513B16}" destId="{E40D0C0E-029B-4614-8872-6D23B040D19F}" srcOrd="0" destOrd="0" parTransId="{51A78D55-1A76-40B5-83B7-E74581EBD1B9}" sibTransId="{96AB5EB6-AAE4-4B4F-8FF3-C6CDD2DF56AC}"/>
    <dgm:cxn modelId="{495B1478-318A-4425-AF87-9F0A2095BBDD}" type="presOf" srcId="{7F8456F8-479D-4D95-A98A-F8B259605516}" destId="{A07EF311-85B7-4A91-8984-36A64EF62EEA}" srcOrd="0" destOrd="0" presId="urn:microsoft.com/office/officeart/2009/3/layout/HorizontalOrganizationChart"/>
    <dgm:cxn modelId="{E1FF7B58-55E4-4C08-A662-18AC7B985DB5}" type="presOf" srcId="{452F427A-5D4B-4501-B440-FD3C8E85226E}" destId="{9A1F0EA0-6A26-4FF5-9025-C42989B43979}" srcOrd="0" destOrd="0" presId="urn:microsoft.com/office/officeart/2009/3/layout/HorizontalOrganizationChart"/>
    <dgm:cxn modelId="{F271C578-BE00-4E67-9DE5-5AFA4AA5053F}" srcId="{ECAC6161-FD37-4F41-AAAC-C67466D78DE8}" destId="{A85E5075-65EA-44A2-A2E7-249BDE513B16}" srcOrd="4" destOrd="0" parTransId="{99A90A08-932A-435C-A398-63B391B7D4B6}" sibTransId="{BCC3AEB3-B5EA-4244-B53E-F65F646AFC8F}"/>
    <dgm:cxn modelId="{28A2797A-003F-416C-861C-B677A8BB89F3}" srcId="{E4869853-A82D-4B88-9CDF-E02A377CBC00}" destId="{ECAC6161-FD37-4F41-AAAC-C67466D78DE8}" srcOrd="0" destOrd="0" parTransId="{4B0D4101-6FC6-44A0-9C42-9901275352B5}" sibTransId="{9637310A-5CC6-49AA-BD5B-7A4D8088DC82}"/>
    <dgm:cxn modelId="{AEE5D786-2717-47F1-9BB8-DA739C96A237}" type="presOf" srcId="{99A90A08-932A-435C-A398-63B391B7D4B6}" destId="{577ABCE9-E109-4E6A-976C-540F850E44D9}" srcOrd="0" destOrd="0" presId="urn:microsoft.com/office/officeart/2009/3/layout/HorizontalOrganizationChart"/>
    <dgm:cxn modelId="{7C4F3A95-7BE6-4595-B318-637CF8167C20}" srcId="{E5968B4A-96D4-4719-AA48-9BA1A40BC6C3}" destId="{452F427A-5D4B-4501-B440-FD3C8E85226E}" srcOrd="0" destOrd="0" parTransId="{6FADDC9A-6C86-4D0E-B94A-AAF16182A538}" sibTransId="{29162562-3446-4FAE-8060-A56E907ABAD4}"/>
    <dgm:cxn modelId="{486F1F99-60AA-4BE3-A685-45414C80A07E}" type="presOf" srcId="{19C0A708-C72A-4C13-83EF-F072A33DE93D}" destId="{1C5A7AF6-029D-4D3D-9904-FD72084F13D8}" srcOrd="1" destOrd="0" presId="urn:microsoft.com/office/officeart/2009/3/layout/HorizontalOrganizationChart"/>
    <dgm:cxn modelId="{BD58E49C-C901-4C3A-B948-AFB24D24C8A5}" type="presOf" srcId="{6FA49E7F-4AFB-4568-9010-B67CC33D0A12}" destId="{989D21C3-0FBE-4887-BCCF-B8F72DEC0E80}" srcOrd="0" destOrd="0" presId="urn:microsoft.com/office/officeart/2009/3/layout/HorizontalOrganizationChart"/>
    <dgm:cxn modelId="{3DCD5DA3-1042-4AD3-885E-A01EFEECEDF6}" type="presOf" srcId="{436B225D-B1F3-47D4-BB8D-C850A7C3FB90}" destId="{1474CDA9-A018-4A22-B14B-3E0CCE8C4920}" srcOrd="0" destOrd="0" presId="urn:microsoft.com/office/officeart/2009/3/layout/HorizontalOrganizationChart"/>
    <dgm:cxn modelId="{18BD37AC-C9D2-48A0-BF7E-91B1EC51D26D}" srcId="{6FA49E7F-4AFB-4568-9010-B67CC33D0A12}" destId="{6248560B-1D2C-4069-B5F5-842C2859EFA5}" srcOrd="0" destOrd="0" parTransId="{7BC653F6-9F60-4983-89B6-252E80DEDEF0}" sibTransId="{900EE1B5-32F1-4ADC-95AE-316FE01B43A4}"/>
    <dgm:cxn modelId="{E3B96DB5-E3C2-4359-B4A2-9A6723A79BDE}" srcId="{ECAC6161-FD37-4F41-AAAC-C67466D78DE8}" destId="{6FA49E7F-4AFB-4568-9010-B67CC33D0A12}" srcOrd="2" destOrd="0" parTransId="{7F8456F8-479D-4D95-A98A-F8B259605516}" sibTransId="{40ED1138-F5BD-4BCC-BA9F-752E6CE68060}"/>
    <dgm:cxn modelId="{86F4F5B5-2C72-4C80-A70B-2CABAD27F223}" type="presOf" srcId="{CBE1E162-C490-4347-9DDB-AE466FB319C6}" destId="{619E4490-0CE9-4411-A0B6-C64942A7E9A4}" srcOrd="0" destOrd="0" presId="urn:microsoft.com/office/officeart/2009/3/layout/HorizontalOrganizationChart"/>
    <dgm:cxn modelId="{F94DA6B9-CE20-4125-A711-DE9E129ECE85}" type="presOf" srcId="{A6C5BB12-DA5D-466F-82E7-384C30BB1B10}" destId="{C6F93751-9917-4EFA-9BFB-898881F0FD43}" srcOrd="0" destOrd="0" presId="urn:microsoft.com/office/officeart/2009/3/layout/HorizontalOrganizationChart"/>
    <dgm:cxn modelId="{6C02E1B9-F4E2-4097-A91A-43A30FFCA585}" type="presOf" srcId="{E5968B4A-96D4-4719-AA48-9BA1A40BC6C3}" destId="{C31BD356-BE06-4863-82F1-C6E12C223A3F}" srcOrd="1" destOrd="0" presId="urn:microsoft.com/office/officeart/2009/3/layout/HorizontalOrganizationChart"/>
    <dgm:cxn modelId="{C02288C0-78B7-4D17-A47F-07F2C0070F81}" srcId="{ECAC6161-FD37-4F41-AAAC-C67466D78DE8}" destId="{E5968B4A-96D4-4719-AA48-9BA1A40BC6C3}" srcOrd="1" destOrd="0" parTransId="{CBE1E162-C490-4347-9DDB-AE466FB319C6}" sibTransId="{8E6586B2-9381-4718-B4E4-49B5B0776C43}"/>
    <dgm:cxn modelId="{AB4866C9-B367-4FCF-91EF-EB6F1D140C41}" type="presOf" srcId="{E40D0C0E-029B-4614-8872-6D23B040D19F}" destId="{6BCD3B58-6609-4833-B169-D382C3F367B1}" srcOrd="0" destOrd="0" presId="urn:microsoft.com/office/officeart/2009/3/layout/HorizontalOrganizationChart"/>
    <dgm:cxn modelId="{10C3F2D0-EFB2-4371-978D-532E6A3F18E9}" type="presOf" srcId="{ECAC6161-FD37-4F41-AAAC-C67466D78DE8}" destId="{C65DCBC3-BA3E-4445-A868-F8351EA0E02A}" srcOrd="0" destOrd="0" presId="urn:microsoft.com/office/officeart/2009/3/layout/HorizontalOrganizationChart"/>
    <dgm:cxn modelId="{A3F0A1D7-AD52-4C2D-BE7E-0B34C2FC5657}" type="presOf" srcId="{6248560B-1D2C-4069-B5F5-842C2859EFA5}" destId="{D5549396-B2EC-4E99-B5F0-E636FAA6E94F}" srcOrd="1" destOrd="0" presId="urn:microsoft.com/office/officeart/2009/3/layout/HorizontalOrganizationChart"/>
    <dgm:cxn modelId="{1EBDF0E7-2A0D-4407-AF98-674A5A79D477}" type="presOf" srcId="{17D6E0A1-361B-45F8-824D-598E6522AC5B}" destId="{7A8EAE09-8F34-4D48-8126-AF5662D20939}" srcOrd="0" destOrd="0" presId="urn:microsoft.com/office/officeart/2009/3/layout/HorizontalOrganizationChart"/>
    <dgm:cxn modelId="{4E8530F5-660E-431A-BD29-817CA426A110}" type="presOf" srcId="{EAF23AE7-46B0-404C-A956-B47730410278}" destId="{7167E855-7298-4DD3-AD09-FFE79C226DFE}" srcOrd="1" destOrd="0" presId="urn:microsoft.com/office/officeart/2009/3/layout/HorizontalOrganizationChart"/>
    <dgm:cxn modelId="{45D388F5-B0B2-4A9F-A828-1CEB05866E4F}" type="presOf" srcId="{6248560B-1D2C-4069-B5F5-842C2859EFA5}" destId="{8654C820-F61C-493B-85A3-FF9D2DD7DFDB}" srcOrd="0" destOrd="0" presId="urn:microsoft.com/office/officeart/2009/3/layout/HorizontalOrganizationChart"/>
    <dgm:cxn modelId="{08F45BFD-0D17-4A13-A776-1457851E24FB}" type="presOf" srcId="{A85E5075-65EA-44A2-A2E7-249BDE513B16}" destId="{983A0926-124F-419A-AD16-C5E6260C9A2E}" srcOrd="0" destOrd="0" presId="urn:microsoft.com/office/officeart/2009/3/layout/HorizontalOrganizationChart"/>
    <dgm:cxn modelId="{401E8B21-ADCF-43AF-B1A2-A876819DD354}" type="presParOf" srcId="{EB06D180-0B35-40BE-89DE-B4943D0B0B8F}" destId="{95FE4534-AF80-46F7-88FE-95222DFD3BA2}" srcOrd="0" destOrd="0" presId="urn:microsoft.com/office/officeart/2009/3/layout/HorizontalOrganizationChart"/>
    <dgm:cxn modelId="{6E1C8ECB-DCFD-4014-986D-C5587B8009E2}" type="presParOf" srcId="{95FE4534-AF80-46F7-88FE-95222DFD3BA2}" destId="{87FB36CF-71E7-4315-A650-AA45B82DC2B1}" srcOrd="0" destOrd="0" presId="urn:microsoft.com/office/officeart/2009/3/layout/HorizontalOrganizationChart"/>
    <dgm:cxn modelId="{1D799910-7D6F-43E7-BF89-B7F1AC33DB42}" type="presParOf" srcId="{87FB36CF-71E7-4315-A650-AA45B82DC2B1}" destId="{C65DCBC3-BA3E-4445-A868-F8351EA0E02A}" srcOrd="0" destOrd="0" presId="urn:microsoft.com/office/officeart/2009/3/layout/HorizontalOrganizationChart"/>
    <dgm:cxn modelId="{7AC3AAD3-D9B7-47FF-B855-28ECB703B74D}" type="presParOf" srcId="{87FB36CF-71E7-4315-A650-AA45B82DC2B1}" destId="{0E40312B-AA77-4D0C-98D0-1F38C4BDE132}" srcOrd="1" destOrd="0" presId="urn:microsoft.com/office/officeart/2009/3/layout/HorizontalOrganizationChart"/>
    <dgm:cxn modelId="{DF8C166C-959F-4201-A12A-30C8DAA3F0BC}" type="presParOf" srcId="{95FE4534-AF80-46F7-88FE-95222DFD3BA2}" destId="{A60FE3EE-9181-4DC0-8A36-ED91A753F075}" srcOrd="1" destOrd="0" presId="urn:microsoft.com/office/officeart/2009/3/layout/HorizontalOrganizationChart"/>
    <dgm:cxn modelId="{6B94D25A-7E71-4151-B2AD-3E701B10C108}" type="presParOf" srcId="{A60FE3EE-9181-4DC0-8A36-ED91A753F075}" destId="{7A8EAE09-8F34-4D48-8126-AF5662D20939}" srcOrd="0" destOrd="0" presId="urn:microsoft.com/office/officeart/2009/3/layout/HorizontalOrganizationChart"/>
    <dgm:cxn modelId="{F2E9AAA8-2ED0-4CE8-B09F-CB4B733D5E98}" type="presParOf" srcId="{A60FE3EE-9181-4DC0-8A36-ED91A753F075}" destId="{0A4D2212-E2A8-4AD0-AD03-4921AD950A7A}" srcOrd="1" destOrd="0" presId="urn:microsoft.com/office/officeart/2009/3/layout/HorizontalOrganizationChart"/>
    <dgm:cxn modelId="{9A25B50D-BC14-46B4-B778-833711A92CD9}" type="presParOf" srcId="{0A4D2212-E2A8-4AD0-AD03-4921AD950A7A}" destId="{08755A63-17BE-4D99-839A-7C0B7411305F}" srcOrd="0" destOrd="0" presId="urn:microsoft.com/office/officeart/2009/3/layout/HorizontalOrganizationChart"/>
    <dgm:cxn modelId="{100CA398-A5BD-4164-AD69-65D92C289FD9}" type="presParOf" srcId="{08755A63-17BE-4D99-839A-7C0B7411305F}" destId="{C6F93751-9917-4EFA-9BFB-898881F0FD43}" srcOrd="0" destOrd="0" presId="urn:microsoft.com/office/officeart/2009/3/layout/HorizontalOrganizationChart"/>
    <dgm:cxn modelId="{D85B1181-D095-4C41-AA90-61E0D9BEE0D5}" type="presParOf" srcId="{08755A63-17BE-4D99-839A-7C0B7411305F}" destId="{0B0F40AE-4E93-4A87-A062-CE3A2CCCEC5F}" srcOrd="1" destOrd="0" presId="urn:microsoft.com/office/officeart/2009/3/layout/HorizontalOrganizationChart"/>
    <dgm:cxn modelId="{1BA395FF-6B32-43EA-9FDC-48EB576C5203}" type="presParOf" srcId="{0A4D2212-E2A8-4AD0-AD03-4921AD950A7A}" destId="{CE46184E-6D61-4DA0-9B07-9B0C9D36E02C}" srcOrd="1" destOrd="0" presId="urn:microsoft.com/office/officeart/2009/3/layout/HorizontalOrganizationChart"/>
    <dgm:cxn modelId="{534A7CDD-9A44-4B0D-885C-D20627CD2E2A}" type="presParOf" srcId="{CE46184E-6D61-4DA0-9B07-9B0C9D36E02C}" destId="{1D3C974F-450E-49EC-9A55-4DE033EDAA2A}" srcOrd="0" destOrd="0" presId="urn:microsoft.com/office/officeart/2009/3/layout/HorizontalOrganizationChart"/>
    <dgm:cxn modelId="{014D2D28-4E41-4D36-90E9-3EC61E9830B3}" type="presParOf" srcId="{CE46184E-6D61-4DA0-9B07-9B0C9D36E02C}" destId="{CF6D04D3-A360-404D-99E5-8CAFB27FB60C}" srcOrd="1" destOrd="0" presId="urn:microsoft.com/office/officeart/2009/3/layout/HorizontalOrganizationChart"/>
    <dgm:cxn modelId="{D86FAC78-96AE-4053-B9D6-79C9754F444A}" type="presParOf" srcId="{CF6D04D3-A360-404D-99E5-8CAFB27FB60C}" destId="{2326B9AC-7503-4F46-B906-DDDA3AACFBCE}" srcOrd="0" destOrd="0" presId="urn:microsoft.com/office/officeart/2009/3/layout/HorizontalOrganizationChart"/>
    <dgm:cxn modelId="{4FC606FB-B932-4317-BCA6-3CEA49CC963D}" type="presParOf" srcId="{2326B9AC-7503-4F46-B906-DDDA3AACFBCE}" destId="{F4191652-17F0-4418-BB88-47258ADC227A}" srcOrd="0" destOrd="0" presId="urn:microsoft.com/office/officeart/2009/3/layout/HorizontalOrganizationChart"/>
    <dgm:cxn modelId="{197B7EF2-DFC5-46A4-A855-FAC63729A07B}" type="presParOf" srcId="{2326B9AC-7503-4F46-B906-DDDA3AACFBCE}" destId="{1C5A7AF6-029D-4D3D-9904-FD72084F13D8}" srcOrd="1" destOrd="0" presId="urn:microsoft.com/office/officeart/2009/3/layout/HorizontalOrganizationChart"/>
    <dgm:cxn modelId="{78635EB7-78DB-4E42-8984-1C46F4B8E08D}" type="presParOf" srcId="{CF6D04D3-A360-404D-99E5-8CAFB27FB60C}" destId="{63DB6450-6C00-43CD-A9AA-B5332BD77BCD}" srcOrd="1" destOrd="0" presId="urn:microsoft.com/office/officeart/2009/3/layout/HorizontalOrganizationChart"/>
    <dgm:cxn modelId="{EB72E353-694B-49DD-A25D-EFA9E327BFE0}" type="presParOf" srcId="{CF6D04D3-A360-404D-99E5-8CAFB27FB60C}" destId="{3D071C74-4441-41BB-BA01-1D5A858BE153}" srcOrd="2" destOrd="0" presId="urn:microsoft.com/office/officeart/2009/3/layout/HorizontalOrganizationChart"/>
    <dgm:cxn modelId="{0F6F865E-FF84-4F35-B36F-3C35F763DD8E}" type="presParOf" srcId="{0A4D2212-E2A8-4AD0-AD03-4921AD950A7A}" destId="{A4171A96-CFB1-43F3-8493-CDC5420FE805}" srcOrd="2" destOrd="0" presId="urn:microsoft.com/office/officeart/2009/3/layout/HorizontalOrganizationChart"/>
    <dgm:cxn modelId="{8EF8D4CC-11CF-4F03-BF09-BAEF936727DB}" type="presParOf" srcId="{A60FE3EE-9181-4DC0-8A36-ED91A753F075}" destId="{619E4490-0CE9-4411-A0B6-C64942A7E9A4}" srcOrd="2" destOrd="0" presId="urn:microsoft.com/office/officeart/2009/3/layout/HorizontalOrganizationChart"/>
    <dgm:cxn modelId="{F155DDB6-9165-46EF-A303-26E629CF1B0B}" type="presParOf" srcId="{A60FE3EE-9181-4DC0-8A36-ED91A753F075}" destId="{0F4CB423-4037-48B0-8BF8-8178506EB56A}" srcOrd="3" destOrd="0" presId="urn:microsoft.com/office/officeart/2009/3/layout/HorizontalOrganizationChart"/>
    <dgm:cxn modelId="{8CD2A67D-960D-4D51-9906-BCE0F39D3441}" type="presParOf" srcId="{0F4CB423-4037-48B0-8BF8-8178506EB56A}" destId="{EFF48FC1-681A-47F5-A4EE-93412A9C9012}" srcOrd="0" destOrd="0" presId="urn:microsoft.com/office/officeart/2009/3/layout/HorizontalOrganizationChart"/>
    <dgm:cxn modelId="{8E901EA9-2FDB-42F6-8FDF-D1C778E1BD35}" type="presParOf" srcId="{EFF48FC1-681A-47F5-A4EE-93412A9C9012}" destId="{04FC20E9-1DB7-49B8-A293-81A7667670FB}" srcOrd="0" destOrd="0" presId="urn:microsoft.com/office/officeart/2009/3/layout/HorizontalOrganizationChart"/>
    <dgm:cxn modelId="{D82CC3D9-A017-4B60-88F2-4B97E65D4ABE}" type="presParOf" srcId="{EFF48FC1-681A-47F5-A4EE-93412A9C9012}" destId="{C31BD356-BE06-4863-82F1-C6E12C223A3F}" srcOrd="1" destOrd="0" presId="urn:microsoft.com/office/officeart/2009/3/layout/HorizontalOrganizationChart"/>
    <dgm:cxn modelId="{071F9537-E21B-4427-BF40-E89974E962B5}" type="presParOf" srcId="{0F4CB423-4037-48B0-8BF8-8178506EB56A}" destId="{3D0DFA84-E6B9-4C7A-B1B8-E613761A2263}" srcOrd="1" destOrd="0" presId="urn:microsoft.com/office/officeart/2009/3/layout/HorizontalOrganizationChart"/>
    <dgm:cxn modelId="{0F51F341-2AD8-44D0-88D4-2639734864B8}" type="presParOf" srcId="{3D0DFA84-E6B9-4C7A-B1B8-E613761A2263}" destId="{F1EA5BF5-C333-43DE-B429-D001F958F4E0}" srcOrd="0" destOrd="0" presId="urn:microsoft.com/office/officeart/2009/3/layout/HorizontalOrganizationChart"/>
    <dgm:cxn modelId="{B6474A83-70D1-4D51-98B1-CF5023A5ED7C}" type="presParOf" srcId="{3D0DFA84-E6B9-4C7A-B1B8-E613761A2263}" destId="{A80712B7-64C4-4C02-A445-FAA7F7F3DB4E}" srcOrd="1" destOrd="0" presId="urn:microsoft.com/office/officeart/2009/3/layout/HorizontalOrganizationChart"/>
    <dgm:cxn modelId="{9461AD30-C202-48BD-A568-3F8CC07D3B80}" type="presParOf" srcId="{A80712B7-64C4-4C02-A445-FAA7F7F3DB4E}" destId="{AD8E612C-9B52-4768-AC76-EF68DB5FAC0F}" srcOrd="0" destOrd="0" presId="urn:microsoft.com/office/officeart/2009/3/layout/HorizontalOrganizationChart"/>
    <dgm:cxn modelId="{4BFA28B5-F5BF-4500-8F61-49A5A8DCA9FB}" type="presParOf" srcId="{AD8E612C-9B52-4768-AC76-EF68DB5FAC0F}" destId="{9A1F0EA0-6A26-4FF5-9025-C42989B43979}" srcOrd="0" destOrd="0" presId="urn:microsoft.com/office/officeart/2009/3/layout/HorizontalOrganizationChart"/>
    <dgm:cxn modelId="{55DE1216-BF30-4489-B3C4-7DA516037960}" type="presParOf" srcId="{AD8E612C-9B52-4768-AC76-EF68DB5FAC0F}" destId="{801175E2-A7F3-4FFE-9319-F60EEF6C092F}" srcOrd="1" destOrd="0" presId="urn:microsoft.com/office/officeart/2009/3/layout/HorizontalOrganizationChart"/>
    <dgm:cxn modelId="{95E77E28-D8CE-4FC6-9D3C-2BFD68529BC7}" type="presParOf" srcId="{A80712B7-64C4-4C02-A445-FAA7F7F3DB4E}" destId="{FFE5E7C6-F9D5-4C4B-BF88-A6FF4BFE35A0}" srcOrd="1" destOrd="0" presId="urn:microsoft.com/office/officeart/2009/3/layout/HorizontalOrganizationChart"/>
    <dgm:cxn modelId="{46A4A7E6-1802-4B28-B03C-6625D2CDC300}" type="presParOf" srcId="{A80712B7-64C4-4C02-A445-FAA7F7F3DB4E}" destId="{8F802AC7-1FAC-4F95-81AB-87B068065F10}" srcOrd="2" destOrd="0" presId="urn:microsoft.com/office/officeart/2009/3/layout/HorizontalOrganizationChart"/>
    <dgm:cxn modelId="{A7632FE7-DFC5-47D1-8CB7-D5F2E6273B18}" type="presParOf" srcId="{0F4CB423-4037-48B0-8BF8-8178506EB56A}" destId="{4AFD2C59-01AE-4900-8AA7-AE8B7DE927D7}" srcOrd="2" destOrd="0" presId="urn:microsoft.com/office/officeart/2009/3/layout/HorizontalOrganizationChart"/>
    <dgm:cxn modelId="{EE1A0A1E-BB83-4BF6-99BA-66AF2E022AB7}" type="presParOf" srcId="{A60FE3EE-9181-4DC0-8A36-ED91A753F075}" destId="{A07EF311-85B7-4A91-8984-36A64EF62EEA}" srcOrd="4" destOrd="0" presId="urn:microsoft.com/office/officeart/2009/3/layout/HorizontalOrganizationChart"/>
    <dgm:cxn modelId="{831B3157-E013-4109-9A57-03A3017976E2}" type="presParOf" srcId="{A60FE3EE-9181-4DC0-8A36-ED91A753F075}" destId="{2F0762A9-9322-47DA-B3DA-0068C809D693}" srcOrd="5" destOrd="0" presId="urn:microsoft.com/office/officeart/2009/3/layout/HorizontalOrganizationChart"/>
    <dgm:cxn modelId="{EA610267-A59D-4058-8490-533101039BD6}" type="presParOf" srcId="{2F0762A9-9322-47DA-B3DA-0068C809D693}" destId="{75C9D409-A5CE-47F2-BA89-03534A70C279}" srcOrd="0" destOrd="0" presId="urn:microsoft.com/office/officeart/2009/3/layout/HorizontalOrganizationChart"/>
    <dgm:cxn modelId="{2FC5055B-354D-4D06-B8DF-9B82E2CAF9D5}" type="presParOf" srcId="{75C9D409-A5CE-47F2-BA89-03534A70C279}" destId="{989D21C3-0FBE-4887-BCCF-B8F72DEC0E80}" srcOrd="0" destOrd="0" presId="urn:microsoft.com/office/officeart/2009/3/layout/HorizontalOrganizationChart"/>
    <dgm:cxn modelId="{35D612AF-E2BD-447A-8958-F65BD7BC8E6E}" type="presParOf" srcId="{75C9D409-A5CE-47F2-BA89-03534A70C279}" destId="{E5F0F83C-AF17-4F38-B26F-7C2FA62D82EB}" srcOrd="1" destOrd="0" presId="urn:microsoft.com/office/officeart/2009/3/layout/HorizontalOrganizationChart"/>
    <dgm:cxn modelId="{6439883A-5DF2-427D-BAB9-BFBCD0CC9336}" type="presParOf" srcId="{2F0762A9-9322-47DA-B3DA-0068C809D693}" destId="{1831464F-03E9-4024-BE6B-5E82FE20E0A0}" srcOrd="1" destOrd="0" presId="urn:microsoft.com/office/officeart/2009/3/layout/HorizontalOrganizationChart"/>
    <dgm:cxn modelId="{B2EF5B99-F5CD-4272-9835-1F14421F851E}" type="presParOf" srcId="{1831464F-03E9-4024-BE6B-5E82FE20E0A0}" destId="{60F73780-1A6C-44A6-BC38-524AC17409E7}" srcOrd="0" destOrd="0" presId="urn:microsoft.com/office/officeart/2009/3/layout/HorizontalOrganizationChart"/>
    <dgm:cxn modelId="{421911DD-3A33-41F0-B9F4-A479CAA45E76}" type="presParOf" srcId="{1831464F-03E9-4024-BE6B-5E82FE20E0A0}" destId="{F757BEB6-59DB-47EF-9D11-E80BEAB4DE04}" srcOrd="1" destOrd="0" presId="urn:microsoft.com/office/officeart/2009/3/layout/HorizontalOrganizationChart"/>
    <dgm:cxn modelId="{8FA0E12E-AA4E-4CA0-BA7E-F571AED5BEBB}" type="presParOf" srcId="{F757BEB6-59DB-47EF-9D11-E80BEAB4DE04}" destId="{2B496B32-23A2-4FA7-8704-F2E509A35D5E}" srcOrd="0" destOrd="0" presId="urn:microsoft.com/office/officeart/2009/3/layout/HorizontalOrganizationChart"/>
    <dgm:cxn modelId="{D976E5A7-12F9-4AEC-B56A-C3A64DF94B31}" type="presParOf" srcId="{2B496B32-23A2-4FA7-8704-F2E509A35D5E}" destId="{8654C820-F61C-493B-85A3-FF9D2DD7DFDB}" srcOrd="0" destOrd="0" presId="urn:microsoft.com/office/officeart/2009/3/layout/HorizontalOrganizationChart"/>
    <dgm:cxn modelId="{E2051925-636E-4F01-A74F-479F9FBAE667}" type="presParOf" srcId="{2B496B32-23A2-4FA7-8704-F2E509A35D5E}" destId="{D5549396-B2EC-4E99-B5F0-E636FAA6E94F}" srcOrd="1" destOrd="0" presId="urn:microsoft.com/office/officeart/2009/3/layout/HorizontalOrganizationChart"/>
    <dgm:cxn modelId="{3B253ADA-749A-4B52-855A-8D3495FC2539}" type="presParOf" srcId="{F757BEB6-59DB-47EF-9D11-E80BEAB4DE04}" destId="{E7C193BF-FA3A-4950-B686-CF0040844D6D}" srcOrd="1" destOrd="0" presId="urn:microsoft.com/office/officeart/2009/3/layout/HorizontalOrganizationChart"/>
    <dgm:cxn modelId="{86D85670-4977-426F-AB02-752C3AD1D84F}" type="presParOf" srcId="{F757BEB6-59DB-47EF-9D11-E80BEAB4DE04}" destId="{E8BCF7C2-7FA6-4501-9784-5A6FCFA60C99}" srcOrd="2" destOrd="0" presId="urn:microsoft.com/office/officeart/2009/3/layout/HorizontalOrganizationChart"/>
    <dgm:cxn modelId="{9BB638C9-C17C-494A-8320-D1CC0DEFF308}" type="presParOf" srcId="{2F0762A9-9322-47DA-B3DA-0068C809D693}" destId="{29633233-E626-4410-B6A2-6C67A6907922}" srcOrd="2" destOrd="0" presId="urn:microsoft.com/office/officeart/2009/3/layout/HorizontalOrganizationChart"/>
    <dgm:cxn modelId="{72418DBF-0D0E-4A8C-B630-91CB4B1450B3}" type="presParOf" srcId="{A60FE3EE-9181-4DC0-8A36-ED91A753F075}" destId="{EBE78EC9-8472-45F9-9F17-1688F1B65F84}" srcOrd="6" destOrd="0" presId="urn:microsoft.com/office/officeart/2009/3/layout/HorizontalOrganizationChart"/>
    <dgm:cxn modelId="{D6821BBA-C5E0-426F-B61B-258A5D38A084}" type="presParOf" srcId="{A60FE3EE-9181-4DC0-8A36-ED91A753F075}" destId="{77C83FE4-9C32-4B5A-91A1-DA7405E7B979}" srcOrd="7" destOrd="0" presId="urn:microsoft.com/office/officeart/2009/3/layout/HorizontalOrganizationChart"/>
    <dgm:cxn modelId="{536DE687-1D0B-4C0C-908F-B6776D81EA63}" type="presParOf" srcId="{77C83FE4-9C32-4B5A-91A1-DA7405E7B979}" destId="{1D8AF1D5-5DAE-46BD-8140-067A4711859A}" srcOrd="0" destOrd="0" presId="urn:microsoft.com/office/officeart/2009/3/layout/HorizontalOrganizationChart"/>
    <dgm:cxn modelId="{88F33277-7F4D-4AF4-8A78-9E5B4FE84386}" type="presParOf" srcId="{1D8AF1D5-5DAE-46BD-8140-067A4711859A}" destId="{F9169840-773A-467E-B4D0-50124AA1B7B4}" srcOrd="0" destOrd="0" presId="urn:microsoft.com/office/officeart/2009/3/layout/HorizontalOrganizationChart"/>
    <dgm:cxn modelId="{FBB1A9EF-7551-4736-8FA0-75BE23180062}" type="presParOf" srcId="{1D8AF1D5-5DAE-46BD-8140-067A4711859A}" destId="{7167E855-7298-4DD3-AD09-FFE79C226DFE}" srcOrd="1" destOrd="0" presId="urn:microsoft.com/office/officeart/2009/3/layout/HorizontalOrganizationChart"/>
    <dgm:cxn modelId="{B459AA67-7B00-4FA7-B3AF-68FF97F1EDB3}" type="presParOf" srcId="{77C83FE4-9C32-4B5A-91A1-DA7405E7B979}" destId="{03ECAB56-51D5-4B68-8A2F-60667F0135D0}" srcOrd="1" destOrd="0" presId="urn:microsoft.com/office/officeart/2009/3/layout/HorizontalOrganizationChart"/>
    <dgm:cxn modelId="{ACCAA8DA-535A-407C-80A7-AA8BF706D193}" type="presParOf" srcId="{03ECAB56-51D5-4B68-8A2F-60667F0135D0}" destId="{94387F6D-AFA4-4998-9EBE-21E635F4B7A4}" srcOrd="0" destOrd="0" presId="urn:microsoft.com/office/officeart/2009/3/layout/HorizontalOrganizationChart"/>
    <dgm:cxn modelId="{183B3E63-EFB8-4323-80A6-957F6FF069D7}" type="presParOf" srcId="{03ECAB56-51D5-4B68-8A2F-60667F0135D0}" destId="{2BA56F28-99AA-4177-97DB-BE93DCEDABA0}" srcOrd="1" destOrd="0" presId="urn:microsoft.com/office/officeart/2009/3/layout/HorizontalOrganizationChart"/>
    <dgm:cxn modelId="{C3376487-B639-4479-9EBD-AF34706094DC}" type="presParOf" srcId="{2BA56F28-99AA-4177-97DB-BE93DCEDABA0}" destId="{0174F3A2-0E98-49F6-B164-799352E39AF0}" srcOrd="0" destOrd="0" presId="urn:microsoft.com/office/officeart/2009/3/layout/HorizontalOrganizationChart"/>
    <dgm:cxn modelId="{4A5789B3-17B8-4096-A81C-E4C1AFAE1B93}" type="presParOf" srcId="{0174F3A2-0E98-49F6-B164-799352E39AF0}" destId="{1474CDA9-A018-4A22-B14B-3E0CCE8C4920}" srcOrd="0" destOrd="0" presId="urn:microsoft.com/office/officeart/2009/3/layout/HorizontalOrganizationChart"/>
    <dgm:cxn modelId="{468450B0-7F35-4486-B8B9-15F20C5A4A74}" type="presParOf" srcId="{0174F3A2-0E98-49F6-B164-799352E39AF0}" destId="{A9FC6201-0FCD-4484-9E01-DD0E96319EB4}" srcOrd="1" destOrd="0" presId="urn:microsoft.com/office/officeart/2009/3/layout/HorizontalOrganizationChart"/>
    <dgm:cxn modelId="{2CCDFD3F-5C14-43D0-B2EB-50DC1CB47A95}" type="presParOf" srcId="{2BA56F28-99AA-4177-97DB-BE93DCEDABA0}" destId="{D71350DF-D9BC-414B-B214-6EE7E626BACB}" srcOrd="1" destOrd="0" presId="urn:microsoft.com/office/officeart/2009/3/layout/HorizontalOrganizationChart"/>
    <dgm:cxn modelId="{E48BC5E6-1155-4D31-A63F-85568E2179DD}" type="presParOf" srcId="{2BA56F28-99AA-4177-97DB-BE93DCEDABA0}" destId="{D3550496-E64C-46E4-9BF8-43336684B099}" srcOrd="2" destOrd="0" presId="urn:microsoft.com/office/officeart/2009/3/layout/HorizontalOrganizationChart"/>
    <dgm:cxn modelId="{A5FD49F1-C7E0-4882-B407-3373E459566D}" type="presParOf" srcId="{77C83FE4-9C32-4B5A-91A1-DA7405E7B979}" destId="{6CFE520D-016E-4CCD-92AA-9208092B617A}" srcOrd="2" destOrd="0" presId="urn:microsoft.com/office/officeart/2009/3/layout/HorizontalOrganizationChart"/>
    <dgm:cxn modelId="{1298BDF6-ABCD-4C75-B54A-86F904116AB8}" type="presParOf" srcId="{A60FE3EE-9181-4DC0-8A36-ED91A753F075}" destId="{577ABCE9-E109-4E6A-976C-540F850E44D9}" srcOrd="8" destOrd="0" presId="urn:microsoft.com/office/officeart/2009/3/layout/HorizontalOrganizationChart"/>
    <dgm:cxn modelId="{162C0254-50A5-46FD-A20B-37561BDC96A0}" type="presParOf" srcId="{A60FE3EE-9181-4DC0-8A36-ED91A753F075}" destId="{443B420F-6049-432D-8FE6-A360C6AFD4A7}" srcOrd="9" destOrd="0" presId="urn:microsoft.com/office/officeart/2009/3/layout/HorizontalOrganizationChart"/>
    <dgm:cxn modelId="{00794822-A664-4CDC-B484-BFD2CB3A56BE}" type="presParOf" srcId="{443B420F-6049-432D-8FE6-A360C6AFD4A7}" destId="{F255D9B0-7D9A-4DCB-911E-69B458D64D9B}" srcOrd="0" destOrd="0" presId="urn:microsoft.com/office/officeart/2009/3/layout/HorizontalOrganizationChart"/>
    <dgm:cxn modelId="{96BA3FAE-A1DF-45CB-9115-4DC1B1E3E699}" type="presParOf" srcId="{F255D9B0-7D9A-4DCB-911E-69B458D64D9B}" destId="{983A0926-124F-419A-AD16-C5E6260C9A2E}" srcOrd="0" destOrd="0" presId="urn:microsoft.com/office/officeart/2009/3/layout/HorizontalOrganizationChart"/>
    <dgm:cxn modelId="{BADC6DEE-A8CF-4B58-AB3C-E9A7EAB76CB4}" type="presParOf" srcId="{F255D9B0-7D9A-4DCB-911E-69B458D64D9B}" destId="{E503D90B-D7E3-48F8-9B3D-0181F6296833}" srcOrd="1" destOrd="0" presId="urn:microsoft.com/office/officeart/2009/3/layout/HorizontalOrganizationChart"/>
    <dgm:cxn modelId="{736F5783-7FAA-4A91-9094-495864A63B45}" type="presParOf" srcId="{443B420F-6049-432D-8FE6-A360C6AFD4A7}" destId="{D2C54008-AA6B-4D04-BA19-60528ED3CD7F}" srcOrd="1" destOrd="0" presId="urn:microsoft.com/office/officeart/2009/3/layout/HorizontalOrganizationChart"/>
    <dgm:cxn modelId="{5814DEDA-36F8-45B1-A0AB-AE1172DE2C61}" type="presParOf" srcId="{D2C54008-AA6B-4D04-BA19-60528ED3CD7F}" destId="{BCF09B71-13D1-453D-8943-56A4DA9154B2}" srcOrd="0" destOrd="0" presId="urn:microsoft.com/office/officeart/2009/3/layout/HorizontalOrganizationChart"/>
    <dgm:cxn modelId="{7FCF2E3D-2AB9-4782-88A6-CAD08C2CE08F}" type="presParOf" srcId="{D2C54008-AA6B-4D04-BA19-60528ED3CD7F}" destId="{479A3BBE-5690-4085-96DE-10469D8C3920}" srcOrd="1" destOrd="0" presId="urn:microsoft.com/office/officeart/2009/3/layout/HorizontalOrganizationChart"/>
    <dgm:cxn modelId="{9F38926B-031A-40CB-BBF0-D9B96F5DD0D1}" type="presParOf" srcId="{479A3BBE-5690-4085-96DE-10469D8C3920}" destId="{219B1DE2-0B48-4AE4-85E6-BCA403C8E0CA}" srcOrd="0" destOrd="0" presId="urn:microsoft.com/office/officeart/2009/3/layout/HorizontalOrganizationChart"/>
    <dgm:cxn modelId="{03802E1D-0A11-4B15-9904-3FA81F73E8CA}" type="presParOf" srcId="{219B1DE2-0B48-4AE4-85E6-BCA403C8E0CA}" destId="{6BCD3B58-6609-4833-B169-D382C3F367B1}" srcOrd="0" destOrd="0" presId="urn:microsoft.com/office/officeart/2009/3/layout/HorizontalOrganizationChart"/>
    <dgm:cxn modelId="{8C2E875C-4A19-4CE9-BB13-25FD7D4AD00B}" type="presParOf" srcId="{219B1DE2-0B48-4AE4-85E6-BCA403C8E0CA}" destId="{FCD50F5A-2A0E-4A25-8C8A-3B712952F7DE}" srcOrd="1" destOrd="0" presId="urn:microsoft.com/office/officeart/2009/3/layout/HorizontalOrganizationChart"/>
    <dgm:cxn modelId="{B2BD74C6-BE21-4565-B376-EF83E1A0C71A}" type="presParOf" srcId="{479A3BBE-5690-4085-96DE-10469D8C3920}" destId="{7816CE18-982B-4A68-9BE8-D9D1A30CC5E4}" srcOrd="1" destOrd="0" presId="urn:microsoft.com/office/officeart/2009/3/layout/HorizontalOrganizationChart"/>
    <dgm:cxn modelId="{71C3537B-69D9-42F4-8849-AF91E9E99A60}" type="presParOf" srcId="{479A3BBE-5690-4085-96DE-10469D8C3920}" destId="{6A08ABE3-D771-4DEA-9003-9009779EE8E1}" srcOrd="2" destOrd="0" presId="urn:microsoft.com/office/officeart/2009/3/layout/HorizontalOrganizationChart"/>
    <dgm:cxn modelId="{615791C4-28E3-420B-B457-88CEEC1E0EE3}" type="presParOf" srcId="{443B420F-6049-432D-8FE6-A360C6AFD4A7}" destId="{B877B433-8542-4A1B-B010-ED989C8239EE}" srcOrd="2" destOrd="0" presId="urn:microsoft.com/office/officeart/2009/3/layout/HorizontalOrganizationChart"/>
    <dgm:cxn modelId="{3C8F9268-1C4D-47FE-8A46-3E5A1A9BA0BE}" type="presParOf" srcId="{95FE4534-AF80-46F7-88FE-95222DFD3BA2}" destId="{C84D81C3-E64D-4746-8FEC-7A8B56E29B81}" srcOrd="2" destOrd="0" presId="urn:microsoft.com/office/officeart/2009/3/layout/HorizontalOrganizationChar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C13765-FEE0-4589-8968-9B6CF4FA858A}"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s-CL"/>
        </a:p>
      </dgm:t>
    </dgm:pt>
    <dgm:pt modelId="{C5DF6108-134B-4095-9132-351F4C8068AB}">
      <dgm:prSet phldrT="[Texto]"/>
      <dgm:spPr/>
      <dgm:t>
        <a:bodyPr/>
        <a:lstStyle/>
        <a:p>
          <a:r>
            <a:rPr lang="es-CL" dirty="0">
              <a:solidFill>
                <a:schemeClr val="bg1"/>
              </a:solidFill>
            </a:rPr>
            <a:t>Capacitaciones</a:t>
          </a:r>
        </a:p>
      </dgm:t>
    </dgm:pt>
    <dgm:pt modelId="{84A20629-DA07-40EE-9140-AFBFFFAABD68}" type="parTrans" cxnId="{5A4F10E1-E38C-468A-9920-CA6BACD712D1}">
      <dgm:prSet/>
      <dgm:spPr/>
      <dgm:t>
        <a:bodyPr/>
        <a:lstStyle/>
        <a:p>
          <a:endParaRPr lang="es-CL"/>
        </a:p>
      </dgm:t>
    </dgm:pt>
    <dgm:pt modelId="{4586DB0A-1A85-4A23-8EE1-BD5FCDE3B0C9}" type="sibTrans" cxnId="{5A4F10E1-E38C-468A-9920-CA6BACD712D1}">
      <dgm:prSet/>
      <dgm:spPr/>
      <dgm:t>
        <a:bodyPr/>
        <a:lstStyle/>
        <a:p>
          <a:endParaRPr lang="es-CL"/>
        </a:p>
      </dgm:t>
    </dgm:pt>
    <dgm:pt modelId="{6AF4DCAD-535F-4586-B12A-1086A3290A13}">
      <dgm:prSet phldrT="[Texto]"/>
      <dgm:spPr/>
      <dgm:t>
        <a:bodyPr/>
        <a:lstStyle/>
        <a:p>
          <a:r>
            <a:rPr lang="es-CL" dirty="0">
              <a:solidFill>
                <a:schemeClr val="bg1"/>
              </a:solidFill>
            </a:rPr>
            <a:t>Gestión Regulatoria</a:t>
          </a:r>
        </a:p>
      </dgm:t>
    </dgm:pt>
    <dgm:pt modelId="{B11E8B37-58D1-4597-B020-22D4F16D92E0}" type="parTrans" cxnId="{3B0EE476-5941-4481-A32C-66FE480DE860}">
      <dgm:prSet/>
      <dgm:spPr/>
      <dgm:t>
        <a:bodyPr/>
        <a:lstStyle/>
        <a:p>
          <a:endParaRPr lang="es-CL"/>
        </a:p>
      </dgm:t>
    </dgm:pt>
    <dgm:pt modelId="{82F42F3B-A1F9-4DFC-AE1A-F9E61684D4DE}" type="sibTrans" cxnId="{3B0EE476-5941-4481-A32C-66FE480DE860}">
      <dgm:prSet/>
      <dgm:spPr/>
      <dgm:t>
        <a:bodyPr/>
        <a:lstStyle/>
        <a:p>
          <a:endParaRPr lang="es-CL"/>
        </a:p>
      </dgm:t>
    </dgm:pt>
    <dgm:pt modelId="{2E5B38E5-0E84-4091-B657-A4C1DEB006C2}">
      <dgm:prSet phldrT="[Texto]"/>
      <dgm:spPr/>
      <dgm:t>
        <a:bodyPr/>
        <a:lstStyle/>
        <a:p>
          <a:r>
            <a:rPr lang="es-CL" dirty="0">
              <a:solidFill>
                <a:schemeClr val="bg1"/>
              </a:solidFill>
            </a:rPr>
            <a:t>Mantención</a:t>
          </a:r>
        </a:p>
      </dgm:t>
    </dgm:pt>
    <dgm:pt modelId="{C815DCCC-11BF-495D-851E-898498A9721C}" type="parTrans" cxnId="{9A0FA4CF-FD06-401E-89A8-046EEA2207C3}">
      <dgm:prSet/>
      <dgm:spPr/>
      <dgm:t>
        <a:bodyPr/>
        <a:lstStyle/>
        <a:p>
          <a:endParaRPr lang="es-CL"/>
        </a:p>
      </dgm:t>
    </dgm:pt>
    <dgm:pt modelId="{82C8FEE7-FC7B-4722-95BB-A114AC52C79C}" type="sibTrans" cxnId="{9A0FA4CF-FD06-401E-89A8-046EEA2207C3}">
      <dgm:prSet/>
      <dgm:spPr/>
      <dgm:t>
        <a:bodyPr/>
        <a:lstStyle/>
        <a:p>
          <a:endParaRPr lang="es-CL"/>
        </a:p>
      </dgm:t>
    </dgm:pt>
    <dgm:pt modelId="{01B8F54C-B6F2-4434-ADDD-000804102EA6}" type="pres">
      <dgm:prSet presAssocID="{0FC13765-FEE0-4589-8968-9B6CF4FA858A}" presName="hierChild1" presStyleCnt="0">
        <dgm:presLayoutVars>
          <dgm:chPref val="1"/>
          <dgm:dir/>
          <dgm:animOne val="branch"/>
          <dgm:animLvl val="lvl"/>
          <dgm:resizeHandles/>
        </dgm:presLayoutVars>
      </dgm:prSet>
      <dgm:spPr/>
    </dgm:pt>
    <dgm:pt modelId="{5517BF90-2787-4EFC-9008-044C79CC89E1}" type="pres">
      <dgm:prSet presAssocID="{C5DF6108-134B-4095-9132-351F4C8068AB}" presName="hierRoot1" presStyleCnt="0"/>
      <dgm:spPr/>
    </dgm:pt>
    <dgm:pt modelId="{22B23148-9D8A-4741-896F-82D216633695}" type="pres">
      <dgm:prSet presAssocID="{C5DF6108-134B-4095-9132-351F4C8068AB}" presName="composite" presStyleCnt="0"/>
      <dgm:spPr/>
    </dgm:pt>
    <dgm:pt modelId="{AFF0E916-AB85-407D-B865-FD3361AE52E1}" type="pres">
      <dgm:prSet presAssocID="{C5DF6108-134B-4095-9132-351F4C8068AB}" presName="image" presStyleLbl="node0" presStyleIdx="0" presStyleCnt="1" custLinFactNeighborX="-6237" custLinFactNeighborY="1863"/>
      <dgm:spPr>
        <a:blipFill>
          <a:blip xmlns:r="http://schemas.openxmlformats.org/officeDocument/2006/relationships" r:embed="rId1" cstate="print">
            <a:extLst>
              <a:ext uri="{28A0092B-C50C-407E-A947-70E740481C1C}">
                <a14:useLocalDpi xmlns:a14="http://schemas.microsoft.com/office/drawing/2010/main"/>
              </a:ext>
            </a:extLst>
          </a:blip>
          <a:srcRect/>
          <a:stretch>
            <a:fillRect l="-16000" r="-16000"/>
          </a:stretch>
        </a:blipFill>
      </dgm:spPr>
    </dgm:pt>
    <dgm:pt modelId="{796016F8-8144-423F-A88F-3C6BD8993D2A}" type="pres">
      <dgm:prSet presAssocID="{C5DF6108-134B-4095-9132-351F4C8068AB}" presName="text" presStyleLbl="revTx" presStyleIdx="0" presStyleCnt="3">
        <dgm:presLayoutVars>
          <dgm:chPref val="3"/>
        </dgm:presLayoutVars>
      </dgm:prSet>
      <dgm:spPr/>
    </dgm:pt>
    <dgm:pt modelId="{09CEA6E8-6D53-4D84-A34B-7838B88B61D9}" type="pres">
      <dgm:prSet presAssocID="{C5DF6108-134B-4095-9132-351F4C8068AB}" presName="hierChild2" presStyleCnt="0"/>
      <dgm:spPr/>
    </dgm:pt>
    <dgm:pt modelId="{22FEE70C-FB96-40FE-B775-34F032C3D2DC}" type="pres">
      <dgm:prSet presAssocID="{B11E8B37-58D1-4597-B020-22D4F16D92E0}" presName="Name10" presStyleLbl="parChTrans1D2" presStyleIdx="0" presStyleCnt="2"/>
      <dgm:spPr/>
    </dgm:pt>
    <dgm:pt modelId="{87107E89-4410-4831-B915-FF43D1E7BC4A}" type="pres">
      <dgm:prSet presAssocID="{6AF4DCAD-535F-4586-B12A-1086A3290A13}" presName="hierRoot2" presStyleCnt="0"/>
      <dgm:spPr/>
    </dgm:pt>
    <dgm:pt modelId="{C41B34EB-B6A0-4B4A-809B-7AB89A2D4C48}" type="pres">
      <dgm:prSet presAssocID="{6AF4DCAD-535F-4586-B12A-1086A3290A13}" presName="composite2" presStyleCnt="0"/>
      <dgm:spPr/>
    </dgm:pt>
    <dgm:pt modelId="{99AB7047-F850-4992-9B5B-56FF91DBF943}" type="pres">
      <dgm:prSet presAssocID="{6AF4DCAD-535F-4586-B12A-1086A3290A13}" presName="image2" presStyleLbl="node2" presStyleIdx="0" presStyleCnt="2" custLinFactNeighborX="-64" custLinFactNeighborY="4634"/>
      <dgm:spPr>
        <a:blipFill>
          <a:blip xmlns:r="http://schemas.openxmlformats.org/officeDocument/2006/relationships" r:embed="rId2" cstate="print">
            <a:extLst>
              <a:ext uri="{28A0092B-C50C-407E-A947-70E740481C1C}">
                <a14:useLocalDpi xmlns:a14="http://schemas.microsoft.com/office/drawing/2010/main"/>
              </a:ext>
            </a:extLst>
          </a:blip>
          <a:srcRect/>
          <a:stretch>
            <a:fillRect l="-38000" r="-38000"/>
          </a:stretch>
        </a:blipFill>
      </dgm:spPr>
    </dgm:pt>
    <dgm:pt modelId="{7B2923C7-D719-4FBA-8720-BF8D7E4D383D}" type="pres">
      <dgm:prSet presAssocID="{6AF4DCAD-535F-4586-B12A-1086A3290A13}" presName="text2" presStyleLbl="revTx" presStyleIdx="1" presStyleCnt="3">
        <dgm:presLayoutVars>
          <dgm:chPref val="3"/>
        </dgm:presLayoutVars>
      </dgm:prSet>
      <dgm:spPr/>
    </dgm:pt>
    <dgm:pt modelId="{DDEAFBB9-2D33-4A44-88E5-B1204C7F30C6}" type="pres">
      <dgm:prSet presAssocID="{6AF4DCAD-535F-4586-B12A-1086A3290A13}" presName="hierChild3" presStyleCnt="0"/>
      <dgm:spPr/>
    </dgm:pt>
    <dgm:pt modelId="{B5349C09-3757-42F9-8590-B04F39C7782F}" type="pres">
      <dgm:prSet presAssocID="{C815DCCC-11BF-495D-851E-898498A9721C}" presName="Name10" presStyleLbl="parChTrans1D2" presStyleIdx="1" presStyleCnt="2"/>
      <dgm:spPr/>
    </dgm:pt>
    <dgm:pt modelId="{BA1B658E-EB04-4D2E-B79B-570661B2B637}" type="pres">
      <dgm:prSet presAssocID="{2E5B38E5-0E84-4091-B657-A4C1DEB006C2}" presName="hierRoot2" presStyleCnt="0"/>
      <dgm:spPr/>
    </dgm:pt>
    <dgm:pt modelId="{3500FD90-AADE-4DB3-8C69-D6274080E210}" type="pres">
      <dgm:prSet presAssocID="{2E5B38E5-0E84-4091-B657-A4C1DEB006C2}" presName="composite2" presStyleCnt="0"/>
      <dgm:spPr/>
    </dgm:pt>
    <dgm:pt modelId="{BB6C4DA9-00FF-4BAE-B34D-7ABFA3187BFF}" type="pres">
      <dgm:prSet presAssocID="{2E5B38E5-0E84-4091-B657-A4C1DEB006C2}" presName="image2" presStyleLbl="node2" presStyleIdx="1" presStyleCnt="2" custLinFactNeighborY="517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oca de incendios rota contorno"/>
        </a:ext>
      </dgm:extLst>
    </dgm:pt>
    <dgm:pt modelId="{87BDB3E7-72AC-4548-9B69-2FCB01DC1D51}" type="pres">
      <dgm:prSet presAssocID="{2E5B38E5-0E84-4091-B657-A4C1DEB006C2}" presName="text2" presStyleLbl="revTx" presStyleIdx="2" presStyleCnt="3">
        <dgm:presLayoutVars>
          <dgm:chPref val="3"/>
        </dgm:presLayoutVars>
      </dgm:prSet>
      <dgm:spPr/>
    </dgm:pt>
    <dgm:pt modelId="{A2731A7A-8238-4C3F-A319-6297FA77208C}" type="pres">
      <dgm:prSet presAssocID="{2E5B38E5-0E84-4091-B657-A4C1DEB006C2}" presName="hierChild3" presStyleCnt="0"/>
      <dgm:spPr/>
    </dgm:pt>
  </dgm:ptLst>
  <dgm:cxnLst>
    <dgm:cxn modelId="{BDCFE327-35A1-4045-A0F6-231E25640455}" type="presOf" srcId="{6AF4DCAD-535F-4586-B12A-1086A3290A13}" destId="{7B2923C7-D719-4FBA-8720-BF8D7E4D383D}" srcOrd="0" destOrd="0" presId="urn:microsoft.com/office/officeart/2009/layout/CirclePictureHierarchy"/>
    <dgm:cxn modelId="{4ECF9C2D-1CFB-4F11-B493-C3FF312A61CD}" type="presOf" srcId="{2E5B38E5-0E84-4091-B657-A4C1DEB006C2}" destId="{87BDB3E7-72AC-4548-9B69-2FCB01DC1D51}" srcOrd="0" destOrd="0" presId="urn:microsoft.com/office/officeart/2009/layout/CirclePictureHierarchy"/>
    <dgm:cxn modelId="{D0431A6C-FF2C-4E76-BEC1-29F483515FB4}" type="presOf" srcId="{B11E8B37-58D1-4597-B020-22D4F16D92E0}" destId="{22FEE70C-FB96-40FE-B775-34F032C3D2DC}" srcOrd="0" destOrd="0" presId="urn:microsoft.com/office/officeart/2009/layout/CirclePictureHierarchy"/>
    <dgm:cxn modelId="{8877DB56-CE17-4830-B5AC-DFDBB4F05378}" type="presOf" srcId="{C815DCCC-11BF-495D-851E-898498A9721C}" destId="{B5349C09-3757-42F9-8590-B04F39C7782F}" srcOrd="0" destOrd="0" presId="urn:microsoft.com/office/officeart/2009/layout/CirclePictureHierarchy"/>
    <dgm:cxn modelId="{3B0EE476-5941-4481-A32C-66FE480DE860}" srcId="{C5DF6108-134B-4095-9132-351F4C8068AB}" destId="{6AF4DCAD-535F-4586-B12A-1086A3290A13}" srcOrd="0" destOrd="0" parTransId="{B11E8B37-58D1-4597-B020-22D4F16D92E0}" sibTransId="{82F42F3B-A1F9-4DFC-AE1A-F9E61684D4DE}"/>
    <dgm:cxn modelId="{F582E689-D004-4D10-BC3F-6DD4AF4A02F8}" type="presOf" srcId="{C5DF6108-134B-4095-9132-351F4C8068AB}" destId="{796016F8-8144-423F-A88F-3C6BD8993D2A}" srcOrd="0" destOrd="0" presId="urn:microsoft.com/office/officeart/2009/layout/CirclePictureHierarchy"/>
    <dgm:cxn modelId="{9A0FA4CF-FD06-401E-89A8-046EEA2207C3}" srcId="{C5DF6108-134B-4095-9132-351F4C8068AB}" destId="{2E5B38E5-0E84-4091-B657-A4C1DEB006C2}" srcOrd="1" destOrd="0" parTransId="{C815DCCC-11BF-495D-851E-898498A9721C}" sibTransId="{82C8FEE7-FC7B-4722-95BB-A114AC52C79C}"/>
    <dgm:cxn modelId="{5A4F10E1-E38C-468A-9920-CA6BACD712D1}" srcId="{0FC13765-FEE0-4589-8968-9B6CF4FA858A}" destId="{C5DF6108-134B-4095-9132-351F4C8068AB}" srcOrd="0" destOrd="0" parTransId="{84A20629-DA07-40EE-9140-AFBFFFAABD68}" sibTransId="{4586DB0A-1A85-4A23-8EE1-BD5FCDE3B0C9}"/>
    <dgm:cxn modelId="{906060FB-07C1-400F-AF93-4945946B5ADD}" type="presOf" srcId="{0FC13765-FEE0-4589-8968-9B6CF4FA858A}" destId="{01B8F54C-B6F2-4434-ADDD-000804102EA6}" srcOrd="0" destOrd="0" presId="urn:microsoft.com/office/officeart/2009/layout/CirclePictureHierarchy"/>
    <dgm:cxn modelId="{8C60E0B8-1695-49C8-AB1D-DFEF598820D7}" type="presParOf" srcId="{01B8F54C-B6F2-4434-ADDD-000804102EA6}" destId="{5517BF90-2787-4EFC-9008-044C79CC89E1}" srcOrd="0" destOrd="0" presId="urn:microsoft.com/office/officeart/2009/layout/CirclePictureHierarchy"/>
    <dgm:cxn modelId="{CC893610-58BA-4809-8F06-F2B49F4D0E0E}" type="presParOf" srcId="{5517BF90-2787-4EFC-9008-044C79CC89E1}" destId="{22B23148-9D8A-4741-896F-82D216633695}" srcOrd="0" destOrd="0" presId="urn:microsoft.com/office/officeart/2009/layout/CirclePictureHierarchy"/>
    <dgm:cxn modelId="{446CCF70-2A93-4176-A975-3BEAAE3A1191}" type="presParOf" srcId="{22B23148-9D8A-4741-896F-82D216633695}" destId="{AFF0E916-AB85-407D-B865-FD3361AE52E1}" srcOrd="0" destOrd="0" presId="urn:microsoft.com/office/officeart/2009/layout/CirclePictureHierarchy"/>
    <dgm:cxn modelId="{DA364E8B-2EEC-4582-9FB8-9A8E0D981646}" type="presParOf" srcId="{22B23148-9D8A-4741-896F-82D216633695}" destId="{796016F8-8144-423F-A88F-3C6BD8993D2A}" srcOrd="1" destOrd="0" presId="urn:microsoft.com/office/officeart/2009/layout/CirclePictureHierarchy"/>
    <dgm:cxn modelId="{CE6B9DE9-EDFB-49DF-98C2-069CA633D86B}" type="presParOf" srcId="{5517BF90-2787-4EFC-9008-044C79CC89E1}" destId="{09CEA6E8-6D53-4D84-A34B-7838B88B61D9}" srcOrd="1" destOrd="0" presId="urn:microsoft.com/office/officeart/2009/layout/CirclePictureHierarchy"/>
    <dgm:cxn modelId="{68F1F28A-63CB-44A2-BC4A-92C721D8B99B}" type="presParOf" srcId="{09CEA6E8-6D53-4D84-A34B-7838B88B61D9}" destId="{22FEE70C-FB96-40FE-B775-34F032C3D2DC}" srcOrd="0" destOrd="0" presId="urn:microsoft.com/office/officeart/2009/layout/CirclePictureHierarchy"/>
    <dgm:cxn modelId="{749AF196-FA7B-4DB6-9B6A-A7F09C5A0420}" type="presParOf" srcId="{09CEA6E8-6D53-4D84-A34B-7838B88B61D9}" destId="{87107E89-4410-4831-B915-FF43D1E7BC4A}" srcOrd="1" destOrd="0" presId="urn:microsoft.com/office/officeart/2009/layout/CirclePictureHierarchy"/>
    <dgm:cxn modelId="{D4CAC0AB-BCA7-4CDF-A914-661C34DFEAD4}" type="presParOf" srcId="{87107E89-4410-4831-B915-FF43D1E7BC4A}" destId="{C41B34EB-B6A0-4B4A-809B-7AB89A2D4C48}" srcOrd="0" destOrd="0" presId="urn:microsoft.com/office/officeart/2009/layout/CirclePictureHierarchy"/>
    <dgm:cxn modelId="{3C7E4BFF-867B-4384-AEFC-CD1D63B5CE1C}" type="presParOf" srcId="{C41B34EB-B6A0-4B4A-809B-7AB89A2D4C48}" destId="{99AB7047-F850-4992-9B5B-56FF91DBF943}" srcOrd="0" destOrd="0" presId="urn:microsoft.com/office/officeart/2009/layout/CirclePictureHierarchy"/>
    <dgm:cxn modelId="{6BEA6C9C-89C5-43E5-ADD3-1E7E92F17F13}" type="presParOf" srcId="{C41B34EB-B6A0-4B4A-809B-7AB89A2D4C48}" destId="{7B2923C7-D719-4FBA-8720-BF8D7E4D383D}" srcOrd="1" destOrd="0" presId="urn:microsoft.com/office/officeart/2009/layout/CirclePictureHierarchy"/>
    <dgm:cxn modelId="{9C9D5D77-298A-4AA3-8287-9A2B0C2C0C34}" type="presParOf" srcId="{87107E89-4410-4831-B915-FF43D1E7BC4A}" destId="{DDEAFBB9-2D33-4A44-88E5-B1204C7F30C6}" srcOrd="1" destOrd="0" presId="urn:microsoft.com/office/officeart/2009/layout/CirclePictureHierarchy"/>
    <dgm:cxn modelId="{74157CEF-1B08-4E2C-A136-834725683E4B}" type="presParOf" srcId="{09CEA6E8-6D53-4D84-A34B-7838B88B61D9}" destId="{B5349C09-3757-42F9-8590-B04F39C7782F}" srcOrd="2" destOrd="0" presId="urn:microsoft.com/office/officeart/2009/layout/CirclePictureHierarchy"/>
    <dgm:cxn modelId="{3B8D8D59-6D1A-4F1A-9A8F-4A20AE4BAB0B}" type="presParOf" srcId="{09CEA6E8-6D53-4D84-A34B-7838B88B61D9}" destId="{BA1B658E-EB04-4D2E-B79B-570661B2B637}" srcOrd="3" destOrd="0" presId="urn:microsoft.com/office/officeart/2009/layout/CirclePictureHierarchy"/>
    <dgm:cxn modelId="{1648F6A4-FB74-4806-9096-BCA22DFA9907}" type="presParOf" srcId="{BA1B658E-EB04-4D2E-B79B-570661B2B637}" destId="{3500FD90-AADE-4DB3-8C69-D6274080E210}" srcOrd="0" destOrd="0" presId="urn:microsoft.com/office/officeart/2009/layout/CirclePictureHierarchy"/>
    <dgm:cxn modelId="{6DADEC44-F2F4-4A5F-B469-6216C610C623}" type="presParOf" srcId="{3500FD90-AADE-4DB3-8C69-D6274080E210}" destId="{BB6C4DA9-00FF-4BAE-B34D-7ABFA3187BFF}" srcOrd="0" destOrd="0" presId="urn:microsoft.com/office/officeart/2009/layout/CirclePictureHierarchy"/>
    <dgm:cxn modelId="{2CED93E7-8B51-44E9-A942-B23F80142CBF}" type="presParOf" srcId="{3500FD90-AADE-4DB3-8C69-D6274080E210}" destId="{87BDB3E7-72AC-4548-9B69-2FCB01DC1D51}" srcOrd="1" destOrd="0" presId="urn:microsoft.com/office/officeart/2009/layout/CirclePictureHierarchy"/>
    <dgm:cxn modelId="{C1E136B8-8843-4D51-9E2B-68103B6363AA}" type="presParOf" srcId="{BA1B658E-EB04-4D2E-B79B-570661B2B637}" destId="{A2731A7A-8238-4C3F-A319-6297FA77208C}" srcOrd="1" destOrd="0" presId="urn:microsoft.com/office/officeart/2009/layout/CirclePictureHierarchy"/>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F09B71-13D1-453D-8943-56A4DA9154B2}">
      <dsp:nvSpPr>
        <dsp:cNvPr id="0" name=""/>
        <dsp:cNvSpPr/>
      </dsp:nvSpPr>
      <dsp:spPr>
        <a:xfrm>
          <a:off x="3344966" y="2912659"/>
          <a:ext cx="315776" cy="91440"/>
        </a:xfrm>
        <a:custGeom>
          <a:avLst/>
          <a:gdLst/>
          <a:ahLst/>
          <a:cxnLst/>
          <a:rect l="0" t="0" r="0" b="0"/>
          <a:pathLst>
            <a:path>
              <a:moveTo>
                <a:pt x="0" y="45720"/>
              </a:moveTo>
              <a:lnTo>
                <a:pt x="315776" y="4572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7ABCE9-E109-4E6A-976C-540F850E44D9}">
      <dsp:nvSpPr>
        <dsp:cNvPr id="0" name=""/>
        <dsp:cNvSpPr/>
      </dsp:nvSpPr>
      <dsp:spPr>
        <a:xfrm>
          <a:off x="1825657" y="1603590"/>
          <a:ext cx="315776" cy="1354788"/>
        </a:xfrm>
        <a:custGeom>
          <a:avLst/>
          <a:gdLst/>
          <a:ahLst/>
          <a:cxnLst/>
          <a:rect l="0" t="0" r="0" b="0"/>
          <a:pathLst>
            <a:path>
              <a:moveTo>
                <a:pt x="0" y="0"/>
              </a:moveTo>
              <a:lnTo>
                <a:pt x="157888" y="0"/>
              </a:lnTo>
              <a:lnTo>
                <a:pt x="157888" y="1354788"/>
              </a:lnTo>
              <a:lnTo>
                <a:pt x="315776" y="135478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4387F6D-AFA4-4998-9EBE-21E635F4B7A4}">
      <dsp:nvSpPr>
        <dsp:cNvPr id="0" name=""/>
        <dsp:cNvSpPr/>
      </dsp:nvSpPr>
      <dsp:spPr>
        <a:xfrm>
          <a:off x="3316909" y="2233740"/>
          <a:ext cx="315776" cy="91440"/>
        </a:xfrm>
        <a:custGeom>
          <a:avLst/>
          <a:gdLst/>
          <a:ahLst/>
          <a:cxnLst/>
          <a:rect l="0" t="0" r="0" b="0"/>
          <a:pathLst>
            <a:path>
              <a:moveTo>
                <a:pt x="0" y="45720"/>
              </a:moveTo>
              <a:lnTo>
                <a:pt x="315776" y="4572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E78EC9-8472-45F9-9F17-1688F1B65F84}">
      <dsp:nvSpPr>
        <dsp:cNvPr id="0" name=""/>
        <dsp:cNvSpPr/>
      </dsp:nvSpPr>
      <dsp:spPr>
        <a:xfrm>
          <a:off x="1825657" y="1603590"/>
          <a:ext cx="315776" cy="675870"/>
        </a:xfrm>
        <a:custGeom>
          <a:avLst/>
          <a:gdLst/>
          <a:ahLst/>
          <a:cxnLst/>
          <a:rect l="0" t="0" r="0" b="0"/>
          <a:pathLst>
            <a:path>
              <a:moveTo>
                <a:pt x="0" y="0"/>
              </a:moveTo>
              <a:lnTo>
                <a:pt x="157888" y="0"/>
              </a:lnTo>
              <a:lnTo>
                <a:pt x="157888" y="675870"/>
              </a:lnTo>
              <a:lnTo>
                <a:pt x="315776" y="67587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F73780-1A6C-44A6-BC38-524AC17409E7}">
      <dsp:nvSpPr>
        <dsp:cNvPr id="0" name=""/>
        <dsp:cNvSpPr/>
      </dsp:nvSpPr>
      <dsp:spPr>
        <a:xfrm>
          <a:off x="3331530" y="1554821"/>
          <a:ext cx="315776" cy="91440"/>
        </a:xfrm>
        <a:custGeom>
          <a:avLst/>
          <a:gdLst/>
          <a:ahLst/>
          <a:cxnLst/>
          <a:rect l="0" t="0" r="0" b="0"/>
          <a:pathLst>
            <a:path>
              <a:moveTo>
                <a:pt x="0" y="45720"/>
              </a:moveTo>
              <a:lnTo>
                <a:pt x="315776" y="4572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7EF311-85B7-4A91-8984-36A64EF62EEA}">
      <dsp:nvSpPr>
        <dsp:cNvPr id="0" name=""/>
        <dsp:cNvSpPr/>
      </dsp:nvSpPr>
      <dsp:spPr>
        <a:xfrm>
          <a:off x="1825657" y="1554821"/>
          <a:ext cx="315776" cy="91440"/>
        </a:xfrm>
        <a:custGeom>
          <a:avLst/>
          <a:gdLst/>
          <a:ahLst/>
          <a:cxnLst/>
          <a:rect l="0" t="0" r="0" b="0"/>
          <a:pathLst>
            <a:path>
              <a:moveTo>
                <a:pt x="0" y="48768"/>
              </a:moveTo>
              <a:lnTo>
                <a:pt x="157888" y="48768"/>
              </a:lnTo>
              <a:lnTo>
                <a:pt x="157888" y="45720"/>
              </a:lnTo>
              <a:lnTo>
                <a:pt x="315776" y="457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EA5BF5-C333-43DE-B429-D001F958F4E0}">
      <dsp:nvSpPr>
        <dsp:cNvPr id="0" name=""/>
        <dsp:cNvSpPr/>
      </dsp:nvSpPr>
      <dsp:spPr>
        <a:xfrm>
          <a:off x="3316894" y="875561"/>
          <a:ext cx="315776" cy="91440"/>
        </a:xfrm>
        <a:custGeom>
          <a:avLst/>
          <a:gdLst/>
          <a:ahLst/>
          <a:cxnLst/>
          <a:rect l="0" t="0" r="0" b="0"/>
          <a:pathLst>
            <a:path>
              <a:moveTo>
                <a:pt x="0" y="45720"/>
              </a:moveTo>
              <a:lnTo>
                <a:pt x="315776" y="4572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19E4490-0CE9-4411-A0B6-C64942A7E9A4}">
      <dsp:nvSpPr>
        <dsp:cNvPr id="0" name=""/>
        <dsp:cNvSpPr/>
      </dsp:nvSpPr>
      <dsp:spPr>
        <a:xfrm>
          <a:off x="1825657" y="921281"/>
          <a:ext cx="315776" cy="682308"/>
        </a:xfrm>
        <a:custGeom>
          <a:avLst/>
          <a:gdLst/>
          <a:ahLst/>
          <a:cxnLst/>
          <a:rect l="0" t="0" r="0" b="0"/>
          <a:pathLst>
            <a:path>
              <a:moveTo>
                <a:pt x="0" y="682308"/>
              </a:moveTo>
              <a:lnTo>
                <a:pt x="157888" y="682308"/>
              </a:lnTo>
              <a:lnTo>
                <a:pt x="157888" y="0"/>
              </a:lnTo>
              <a:lnTo>
                <a:pt x="315776"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3C974F-450E-49EC-9A55-4DE033EDAA2A}">
      <dsp:nvSpPr>
        <dsp:cNvPr id="0" name=""/>
        <dsp:cNvSpPr/>
      </dsp:nvSpPr>
      <dsp:spPr>
        <a:xfrm>
          <a:off x="3330346" y="196300"/>
          <a:ext cx="315776" cy="91440"/>
        </a:xfrm>
        <a:custGeom>
          <a:avLst/>
          <a:gdLst/>
          <a:ahLst/>
          <a:cxnLst/>
          <a:rect l="0" t="0" r="0" b="0"/>
          <a:pathLst>
            <a:path>
              <a:moveTo>
                <a:pt x="0" y="45720"/>
              </a:moveTo>
              <a:lnTo>
                <a:pt x="315776" y="4572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8EAE09-8F34-4D48-8126-AF5662D20939}">
      <dsp:nvSpPr>
        <dsp:cNvPr id="0" name=""/>
        <dsp:cNvSpPr/>
      </dsp:nvSpPr>
      <dsp:spPr>
        <a:xfrm>
          <a:off x="1825657" y="242020"/>
          <a:ext cx="315776" cy="1361569"/>
        </a:xfrm>
        <a:custGeom>
          <a:avLst/>
          <a:gdLst/>
          <a:ahLst/>
          <a:cxnLst/>
          <a:rect l="0" t="0" r="0" b="0"/>
          <a:pathLst>
            <a:path>
              <a:moveTo>
                <a:pt x="0" y="1361569"/>
              </a:moveTo>
              <a:lnTo>
                <a:pt x="157888" y="1361569"/>
              </a:lnTo>
              <a:lnTo>
                <a:pt x="157888" y="0"/>
              </a:lnTo>
              <a:lnTo>
                <a:pt x="315776"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65DCBC3-BA3E-4445-A868-F8351EA0E02A}">
      <dsp:nvSpPr>
        <dsp:cNvPr id="0" name=""/>
        <dsp:cNvSpPr/>
      </dsp:nvSpPr>
      <dsp:spPr>
        <a:xfrm>
          <a:off x="246776" y="1362810"/>
          <a:ext cx="1578880" cy="481558"/>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CL" sz="1400" kern="1200" dirty="0" err="1"/>
            <a:t>PdC</a:t>
          </a:r>
          <a:r>
            <a:rPr lang="es-CL" sz="1400" kern="1200" dirty="0"/>
            <a:t> Estero Retroceso (PTAS)</a:t>
          </a:r>
        </a:p>
      </dsp:txBody>
      <dsp:txXfrm>
        <a:off x="246776" y="1362810"/>
        <a:ext cx="1578880" cy="481558"/>
      </dsp:txXfrm>
    </dsp:sp>
    <dsp:sp modelId="{C6F93751-9917-4EFA-9BFB-898881F0FD43}">
      <dsp:nvSpPr>
        <dsp:cNvPr id="0" name=""/>
        <dsp:cNvSpPr/>
      </dsp:nvSpPr>
      <dsp:spPr>
        <a:xfrm>
          <a:off x="2141433" y="8022"/>
          <a:ext cx="1188912" cy="46799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L" sz="1200" kern="1200" dirty="0"/>
            <a:t>Acción 1</a:t>
          </a:r>
        </a:p>
      </dsp:txBody>
      <dsp:txXfrm>
        <a:off x="2141433" y="8022"/>
        <a:ext cx="1188912" cy="467997"/>
      </dsp:txXfrm>
    </dsp:sp>
    <dsp:sp modelId="{F4191652-17F0-4418-BB88-47258ADC227A}">
      <dsp:nvSpPr>
        <dsp:cNvPr id="0" name=""/>
        <dsp:cNvSpPr/>
      </dsp:nvSpPr>
      <dsp:spPr>
        <a:xfrm>
          <a:off x="3646122" y="1241"/>
          <a:ext cx="1578880" cy="4815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s-CL" sz="1000" kern="1200" dirty="0"/>
            <a:t>Cumplimiento de los límites establecidos.</a:t>
          </a:r>
        </a:p>
      </dsp:txBody>
      <dsp:txXfrm>
        <a:off x="3646122" y="1241"/>
        <a:ext cx="1578880" cy="481558"/>
      </dsp:txXfrm>
    </dsp:sp>
    <dsp:sp modelId="{04FC20E9-1DB7-49B8-A293-81A7667670FB}">
      <dsp:nvSpPr>
        <dsp:cNvPr id="0" name=""/>
        <dsp:cNvSpPr/>
      </dsp:nvSpPr>
      <dsp:spPr>
        <a:xfrm>
          <a:off x="2141433" y="687282"/>
          <a:ext cx="1175460" cy="46799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L" sz="1200" kern="1200" dirty="0">
              <a:hlinkClick xmlns:r="http://schemas.openxmlformats.org/officeDocument/2006/relationships" r:id="" action="ppaction://hlinksldjump"/>
            </a:rPr>
            <a:t>Acción 2</a:t>
          </a:r>
          <a:endParaRPr lang="es-CL" sz="1200" kern="1200" dirty="0"/>
        </a:p>
      </dsp:txBody>
      <dsp:txXfrm>
        <a:off x="2141433" y="687282"/>
        <a:ext cx="1175460" cy="467997"/>
      </dsp:txXfrm>
    </dsp:sp>
    <dsp:sp modelId="{9A1F0EA0-6A26-4FF5-9025-C42989B43979}">
      <dsp:nvSpPr>
        <dsp:cNvPr id="0" name=""/>
        <dsp:cNvSpPr/>
      </dsp:nvSpPr>
      <dsp:spPr>
        <a:xfrm>
          <a:off x="3632670" y="680160"/>
          <a:ext cx="1578880" cy="48224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s-CL" sz="1000" kern="1200"/>
            <a:t>Implementación de un Plan reforzado y un plan de acción.</a:t>
          </a:r>
        </a:p>
      </dsp:txBody>
      <dsp:txXfrm>
        <a:off x="3632670" y="680160"/>
        <a:ext cx="1578880" cy="482242"/>
      </dsp:txXfrm>
    </dsp:sp>
    <dsp:sp modelId="{989D21C3-0FBE-4887-BCCF-B8F72DEC0E80}">
      <dsp:nvSpPr>
        <dsp:cNvPr id="0" name=""/>
        <dsp:cNvSpPr/>
      </dsp:nvSpPr>
      <dsp:spPr>
        <a:xfrm>
          <a:off x="2141433" y="1359762"/>
          <a:ext cx="1190096" cy="481558"/>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L" sz="1200" kern="1200" dirty="0">
              <a:hlinkClick xmlns:r="http://schemas.openxmlformats.org/officeDocument/2006/relationships" r:id="" action="ppaction://hlinksldjump"/>
            </a:rPr>
            <a:t>Acción 3</a:t>
          </a:r>
          <a:endParaRPr lang="es-CL" sz="1200" kern="1200" dirty="0"/>
        </a:p>
      </dsp:txBody>
      <dsp:txXfrm>
        <a:off x="2141433" y="1359762"/>
        <a:ext cx="1190096" cy="481558"/>
      </dsp:txXfrm>
    </dsp:sp>
    <dsp:sp modelId="{8654C820-F61C-493B-85A3-FF9D2DD7DFDB}">
      <dsp:nvSpPr>
        <dsp:cNvPr id="0" name=""/>
        <dsp:cNvSpPr/>
      </dsp:nvSpPr>
      <dsp:spPr>
        <a:xfrm>
          <a:off x="3647306" y="1359762"/>
          <a:ext cx="1578880" cy="4815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s-CL" sz="1000" kern="1200"/>
            <a:t>Implementar un plan de monitoreo del cuerpo receptor</a:t>
          </a:r>
        </a:p>
      </dsp:txBody>
      <dsp:txXfrm>
        <a:off x="3647306" y="1359762"/>
        <a:ext cx="1578880" cy="481558"/>
      </dsp:txXfrm>
    </dsp:sp>
    <dsp:sp modelId="{F9169840-773A-467E-B4D0-50124AA1B7B4}">
      <dsp:nvSpPr>
        <dsp:cNvPr id="0" name=""/>
        <dsp:cNvSpPr/>
      </dsp:nvSpPr>
      <dsp:spPr>
        <a:xfrm>
          <a:off x="2141433" y="2038681"/>
          <a:ext cx="1175476" cy="481558"/>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L" sz="1200" kern="1200" dirty="0">
              <a:hlinkClick xmlns:r="http://schemas.openxmlformats.org/officeDocument/2006/relationships" r:id="" action="ppaction://hlinksldjump"/>
            </a:rPr>
            <a:t>Acción 4</a:t>
          </a:r>
          <a:endParaRPr lang="es-CL" sz="1200" kern="1200" dirty="0"/>
        </a:p>
      </dsp:txBody>
      <dsp:txXfrm>
        <a:off x="2141433" y="2038681"/>
        <a:ext cx="1175476" cy="481558"/>
      </dsp:txXfrm>
    </dsp:sp>
    <dsp:sp modelId="{1474CDA9-A018-4A22-B14B-3E0CCE8C4920}">
      <dsp:nvSpPr>
        <dsp:cNvPr id="0" name=""/>
        <dsp:cNvSpPr/>
      </dsp:nvSpPr>
      <dsp:spPr>
        <a:xfrm>
          <a:off x="3632685" y="2051709"/>
          <a:ext cx="1578880" cy="4555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s-CL" sz="1000" kern="1200"/>
            <a:t>Implementación de capacitaciones</a:t>
          </a:r>
        </a:p>
      </dsp:txBody>
      <dsp:txXfrm>
        <a:off x="3632685" y="2051709"/>
        <a:ext cx="1578880" cy="455501"/>
      </dsp:txXfrm>
    </dsp:sp>
    <dsp:sp modelId="{983A0926-124F-419A-AD16-C5E6260C9A2E}">
      <dsp:nvSpPr>
        <dsp:cNvPr id="0" name=""/>
        <dsp:cNvSpPr/>
      </dsp:nvSpPr>
      <dsp:spPr>
        <a:xfrm>
          <a:off x="2141433" y="2717599"/>
          <a:ext cx="1203533" cy="481558"/>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L" sz="1200" kern="1200" dirty="0">
              <a:hlinkClick xmlns:r="http://schemas.openxmlformats.org/officeDocument/2006/relationships" r:id="" action="ppaction://hlinksldjump"/>
            </a:rPr>
            <a:t>Acción 5</a:t>
          </a:r>
          <a:endParaRPr lang="es-CL" sz="1200" kern="1200" dirty="0"/>
        </a:p>
      </dsp:txBody>
      <dsp:txXfrm>
        <a:off x="2141433" y="2717599"/>
        <a:ext cx="1203533" cy="481558"/>
      </dsp:txXfrm>
    </dsp:sp>
    <dsp:sp modelId="{6BCD3B58-6609-4833-B169-D382C3F367B1}">
      <dsp:nvSpPr>
        <dsp:cNvPr id="0" name=""/>
        <dsp:cNvSpPr/>
      </dsp:nvSpPr>
      <dsp:spPr>
        <a:xfrm>
          <a:off x="3660742" y="2717599"/>
          <a:ext cx="1578880" cy="4815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66725">
            <a:lnSpc>
              <a:spcPct val="90000"/>
            </a:lnSpc>
            <a:spcBef>
              <a:spcPct val="0"/>
            </a:spcBef>
            <a:spcAft>
              <a:spcPct val="35000"/>
            </a:spcAft>
            <a:buNone/>
          </a:pPr>
          <a:r>
            <a:rPr lang="es-CL" sz="1050" kern="1200"/>
            <a:t>Implementación de un Plan de Mantención de PTAS</a:t>
          </a:r>
        </a:p>
      </dsp:txBody>
      <dsp:txXfrm>
        <a:off x="3660742" y="2717599"/>
        <a:ext cx="1578880" cy="4815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349C09-3757-42F9-8590-B04F39C7782F}">
      <dsp:nvSpPr>
        <dsp:cNvPr id="0" name=""/>
        <dsp:cNvSpPr/>
      </dsp:nvSpPr>
      <dsp:spPr>
        <a:xfrm>
          <a:off x="1177844" y="1015693"/>
          <a:ext cx="933671" cy="226128"/>
        </a:xfrm>
        <a:custGeom>
          <a:avLst/>
          <a:gdLst/>
          <a:ahLst/>
          <a:cxnLst/>
          <a:rect l="0" t="0" r="0" b="0"/>
          <a:pathLst>
            <a:path>
              <a:moveTo>
                <a:pt x="0" y="0"/>
              </a:moveTo>
              <a:lnTo>
                <a:pt x="0" y="124632"/>
              </a:lnTo>
              <a:lnTo>
                <a:pt x="933671" y="124632"/>
              </a:lnTo>
              <a:lnTo>
                <a:pt x="933671" y="22612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2FEE70C-FB96-40FE-B775-34F032C3D2DC}">
      <dsp:nvSpPr>
        <dsp:cNvPr id="0" name=""/>
        <dsp:cNvSpPr/>
      </dsp:nvSpPr>
      <dsp:spPr>
        <a:xfrm>
          <a:off x="324785" y="1015693"/>
          <a:ext cx="853059" cy="222613"/>
        </a:xfrm>
        <a:custGeom>
          <a:avLst/>
          <a:gdLst/>
          <a:ahLst/>
          <a:cxnLst/>
          <a:rect l="0" t="0" r="0" b="0"/>
          <a:pathLst>
            <a:path>
              <a:moveTo>
                <a:pt x="853059" y="0"/>
              </a:moveTo>
              <a:lnTo>
                <a:pt x="853059" y="121118"/>
              </a:lnTo>
              <a:lnTo>
                <a:pt x="0" y="121118"/>
              </a:lnTo>
              <a:lnTo>
                <a:pt x="0" y="2226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F0E916-AB85-407D-B865-FD3361AE52E1}">
      <dsp:nvSpPr>
        <dsp:cNvPr id="0" name=""/>
        <dsp:cNvSpPr/>
      </dsp:nvSpPr>
      <dsp:spPr>
        <a:xfrm>
          <a:off x="853060" y="366124"/>
          <a:ext cx="649569" cy="649569"/>
        </a:xfrm>
        <a:prstGeom prst="ellipse">
          <a:avLst/>
        </a:prstGeom>
        <a:blipFill>
          <a:blip xmlns:r="http://schemas.openxmlformats.org/officeDocument/2006/relationships" r:embed="rId1" cstate="print">
            <a:extLst>
              <a:ext uri="{28A0092B-C50C-407E-A947-70E740481C1C}">
                <a14:useLocalDpi xmlns:a14="http://schemas.microsoft.com/office/drawing/2010/main"/>
              </a:ext>
            </a:extLst>
          </a:blip>
          <a:srcRect/>
          <a:stretch>
            <a:fillRect l="-16000" r="-1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6016F8-8144-423F-A88F-3C6BD8993D2A}">
      <dsp:nvSpPr>
        <dsp:cNvPr id="0" name=""/>
        <dsp:cNvSpPr/>
      </dsp:nvSpPr>
      <dsp:spPr>
        <a:xfrm>
          <a:off x="1543143" y="352398"/>
          <a:ext cx="974353" cy="6495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CL" sz="1100" kern="1200" dirty="0">
              <a:solidFill>
                <a:schemeClr val="bg1"/>
              </a:solidFill>
            </a:rPr>
            <a:t>Capacitaciones</a:t>
          </a:r>
        </a:p>
      </dsp:txBody>
      <dsp:txXfrm>
        <a:off x="1543143" y="352398"/>
        <a:ext cx="974353" cy="649569"/>
      </dsp:txXfrm>
    </dsp:sp>
    <dsp:sp modelId="{99AB7047-F850-4992-9B5B-56FF91DBF943}">
      <dsp:nvSpPr>
        <dsp:cNvPr id="0" name=""/>
        <dsp:cNvSpPr/>
      </dsp:nvSpPr>
      <dsp:spPr>
        <a:xfrm>
          <a:off x="0" y="1238307"/>
          <a:ext cx="649569" cy="649569"/>
        </a:xfrm>
        <a:prstGeom prst="ellipse">
          <a:avLst/>
        </a:prstGeom>
        <a:blipFill>
          <a:blip xmlns:r="http://schemas.openxmlformats.org/officeDocument/2006/relationships" r:embed="rId2" cstate="print">
            <a:extLst>
              <a:ext uri="{28A0092B-C50C-407E-A947-70E740481C1C}">
                <a14:useLocalDpi xmlns:a14="http://schemas.microsoft.com/office/drawing/2010/main"/>
              </a:ext>
            </a:extLst>
          </a:blip>
          <a:srcRect/>
          <a:stretch>
            <a:fillRect l="-38000" r="-3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2923C7-D719-4FBA-8720-BF8D7E4D383D}">
      <dsp:nvSpPr>
        <dsp:cNvPr id="0" name=""/>
        <dsp:cNvSpPr/>
      </dsp:nvSpPr>
      <dsp:spPr>
        <a:xfrm>
          <a:off x="649985" y="1206582"/>
          <a:ext cx="974353" cy="6495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CL" sz="1100" kern="1200" dirty="0">
              <a:solidFill>
                <a:schemeClr val="bg1"/>
              </a:solidFill>
            </a:rPr>
            <a:t>Gestión Regulatoria</a:t>
          </a:r>
        </a:p>
      </dsp:txBody>
      <dsp:txXfrm>
        <a:off x="649985" y="1206582"/>
        <a:ext cx="974353" cy="649569"/>
      </dsp:txXfrm>
    </dsp:sp>
    <dsp:sp modelId="{BB6C4DA9-00FF-4BAE-B34D-7ABFA3187BFF}">
      <dsp:nvSpPr>
        <dsp:cNvPr id="0" name=""/>
        <dsp:cNvSpPr/>
      </dsp:nvSpPr>
      <dsp:spPr>
        <a:xfrm>
          <a:off x="1786731" y="1241821"/>
          <a:ext cx="649569" cy="649569"/>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BDB3E7-72AC-4548-9B69-2FCB01DC1D51}">
      <dsp:nvSpPr>
        <dsp:cNvPr id="0" name=""/>
        <dsp:cNvSpPr/>
      </dsp:nvSpPr>
      <dsp:spPr>
        <a:xfrm>
          <a:off x="2436300" y="1206582"/>
          <a:ext cx="974353" cy="6495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CL" sz="1100" kern="1200" dirty="0">
              <a:solidFill>
                <a:schemeClr val="bg1"/>
              </a:solidFill>
            </a:rPr>
            <a:t>Mantención</a:t>
          </a:r>
        </a:p>
      </dsp:txBody>
      <dsp:txXfrm>
        <a:off x="2436300" y="1206582"/>
        <a:ext cx="974353" cy="649569"/>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D8F50A-D698-4808-9211-E6E57C564289}" type="datetimeFigureOut">
              <a:rPr lang="es-CL" smtClean="0"/>
              <a:t>28-08-2024</a:t>
            </a:fld>
            <a:endParaRPr lang="es-CL"/>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BB6F2E-884A-4BBA-9001-D530C1C0E397}" type="slidenum">
              <a:rPr lang="es-CL" smtClean="0"/>
              <a:t>‹Nº›</a:t>
            </a:fld>
            <a:endParaRPr lang="es-CL"/>
          </a:p>
        </p:txBody>
      </p:sp>
    </p:spTree>
    <p:extLst>
      <p:ext uri="{BB962C8B-B14F-4D97-AF65-F5344CB8AC3E}">
        <p14:creationId xmlns:p14="http://schemas.microsoft.com/office/powerpoint/2010/main" val="1146029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EB3216-8E04-4924-B285-D1FA2E35770D}" type="slidenum">
              <a:rPr lang="es-ES" smtClean="0">
                <a:latin typeface="Arial" charset="0"/>
              </a:rPr>
              <a:pPr fontAlgn="base">
                <a:spcBef>
                  <a:spcPct val="0"/>
                </a:spcBef>
                <a:spcAft>
                  <a:spcPct val="0"/>
                </a:spcAft>
                <a:defRPr/>
              </a:pPr>
              <a:t>2</a:t>
            </a:fld>
            <a:endParaRPr lang="es-ES">
              <a:latin typeface="Arial" charset="0"/>
            </a:endParaRPr>
          </a:p>
        </p:txBody>
      </p:sp>
      <p:sp>
        <p:nvSpPr>
          <p:cNvPr id="32771"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s-MX" dirty="0">
                <a:latin typeface="Arial" charset="0"/>
              </a:rPr>
              <a:t>Clarificar esta diapo</a:t>
            </a:r>
          </a:p>
          <a:p>
            <a:pPr eaLnBrk="1" hangingPunct="1">
              <a:spcBef>
                <a:spcPct val="0"/>
              </a:spcBef>
            </a:pPr>
            <a:r>
              <a:rPr lang="es-ES" altLang="es-MX" dirty="0">
                <a:latin typeface="Arial" charset="0"/>
              </a:rPr>
              <a:t>indicar el año de actualización. </a:t>
            </a:r>
          </a:p>
          <a:p>
            <a:pPr eaLnBrk="1" hangingPunct="1">
              <a:spcBef>
                <a:spcPct val="0"/>
              </a:spcBef>
            </a:pPr>
            <a:r>
              <a:rPr lang="es-ES" altLang="es-MX" dirty="0">
                <a:latin typeface="Arial" charset="0"/>
              </a:rPr>
              <a:t>Hay 2 </a:t>
            </a:r>
            <a:r>
              <a:rPr lang="es-ES" altLang="es-MX" dirty="0" err="1">
                <a:latin typeface="Arial" charset="0"/>
              </a:rPr>
              <a:t>check</a:t>
            </a:r>
            <a:r>
              <a:rPr lang="es-ES" altLang="es-MX" dirty="0">
                <a:latin typeface="Arial" charset="0"/>
              </a:rPr>
              <a:t> que no tienen cuadro explicativo.</a:t>
            </a:r>
          </a:p>
          <a:p>
            <a:pPr eaLnBrk="1" hangingPunct="1">
              <a:spcBef>
                <a:spcPct val="0"/>
              </a:spcBef>
            </a:pPr>
            <a:r>
              <a:rPr lang="es-ES" altLang="es-MX" dirty="0">
                <a:latin typeface="Arial" charset="0"/>
              </a:rPr>
              <a:t>Actualizar logos</a:t>
            </a:r>
          </a:p>
          <a:p>
            <a:pPr eaLnBrk="1" hangingPunct="1">
              <a:spcBef>
                <a:spcPct val="0"/>
              </a:spcBef>
            </a:pPr>
            <a:r>
              <a:rPr lang="es-ES" altLang="es-MX" dirty="0">
                <a:latin typeface="Arial" charset="0"/>
              </a:rPr>
              <a:t>Actualizar certificaciones de PTDP</a:t>
            </a:r>
          </a:p>
          <a:p>
            <a:pPr eaLnBrk="1" hangingPunct="1">
              <a:spcBef>
                <a:spcPct val="0"/>
              </a:spcBef>
            </a:pPr>
            <a:endParaRPr lang="es-ES" altLang="es-MX" dirty="0">
              <a:latin typeface="Arial" charset="0"/>
            </a:endParaRPr>
          </a:p>
          <a:p>
            <a:pPr eaLnBrk="1" hangingPunct="1">
              <a:spcBef>
                <a:spcPct val="0"/>
              </a:spcBef>
            </a:pPr>
            <a:r>
              <a:rPr lang="es-ES" altLang="es-MX" dirty="0">
                <a:latin typeface="Arial" charset="0"/>
              </a:rPr>
              <a:t>VER DIRECTAMENTE CON LORENA.</a:t>
            </a:r>
          </a:p>
          <a:p>
            <a:pPr eaLnBrk="1" hangingPunct="1">
              <a:spcBef>
                <a:spcPct val="0"/>
              </a:spcBef>
            </a:pPr>
            <a:endParaRPr lang="es-ES" altLang="es-MX" dirty="0">
              <a:latin typeface="Arial" charset="0"/>
            </a:endParaRPr>
          </a:p>
          <a:p>
            <a:pPr eaLnBrk="1" hangingPunct="1">
              <a:spcBef>
                <a:spcPct val="0"/>
              </a:spcBef>
            </a:pPr>
            <a:endParaRPr lang="es-ES" altLang="es-MX" dirty="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CL" altLang="es-CL" dirty="0"/>
          </a:p>
        </p:txBody>
      </p:sp>
      <p:sp>
        <p:nvSpPr>
          <p:cNvPr id="4" name="3 Marcador de número de diapositiva"/>
          <p:cNvSpPr>
            <a:spLocks noGrp="1"/>
          </p:cNvSpPr>
          <p:nvPr>
            <p:ph type="sldNum" sz="quarter" idx="5"/>
          </p:nvPr>
        </p:nvSpPr>
        <p:spPr/>
        <p:txBody>
          <a:bodyPr/>
          <a:lstStyle/>
          <a:p>
            <a:pPr>
              <a:defRPr/>
            </a:pPr>
            <a:fld id="{29E3B3B9-DD28-4AFE-A17C-1AACCC5FE6B1}" type="slidenum">
              <a:rPr lang="es-CL" smtClean="0"/>
              <a:pPr>
                <a:defRPr/>
              </a:pPr>
              <a:t>3</a:t>
            </a:fld>
            <a:endParaRPr lang="es-C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CL" dirty="0"/>
              <a:t>ACTUALIZAR LOGO, VERIFICAR</a:t>
            </a:r>
            <a:endParaRPr lang="es-CL" altLang="es-CL" dirty="0"/>
          </a:p>
        </p:txBody>
      </p:sp>
      <p:sp>
        <p:nvSpPr>
          <p:cNvPr id="4" name="3 Marcador de número de diapositiva"/>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9E3B3B9-DD28-4AFE-A17C-1AACCC5FE6B1}" type="slidenum">
              <a:rPr kumimoji="0" lang="es-C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s-C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44319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3608D1-8A66-4821-8546-DE4CEC129CAB}" type="slidenum">
              <a:rPr kumimoji="0" lang="es-C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s-C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548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chart" Target="../charts/chart1.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chart" Target="../charts/chart2.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28181E5-520D-43B4-9CA2-0BEDEDC35537}"/>
              </a:ext>
            </a:extLst>
          </p:cNvPr>
          <p:cNvSpPr>
            <a:spLocks noGrp="1"/>
          </p:cNvSpPr>
          <p:nvPr>
            <p:ph type="ctrTitle"/>
          </p:nvPr>
        </p:nvSpPr>
        <p:spPr>
          <a:xfrm>
            <a:off x="1143000" y="841772"/>
            <a:ext cx="6858000" cy="1790700"/>
          </a:xfrm>
        </p:spPr>
        <p:txBody>
          <a:bodyPr anchor="b"/>
          <a:lstStyle>
            <a:lvl1pPr algn="ctr">
              <a:defRPr sz="4500"/>
            </a:lvl1pPr>
          </a:lstStyle>
          <a:p>
            <a:r>
              <a:rPr lang="es-ES"/>
              <a:t>Haga clic para modificar el estilo de título del patrón</a:t>
            </a:r>
            <a:endParaRPr lang="es-CL"/>
          </a:p>
        </p:txBody>
      </p:sp>
      <p:sp>
        <p:nvSpPr>
          <p:cNvPr id="3" name="Subtítulo 2">
            <a:extLst>
              <a:ext uri="{FF2B5EF4-FFF2-40B4-BE49-F238E27FC236}">
                <a16:creationId xmlns:a16="http://schemas.microsoft.com/office/drawing/2014/main" id="{6A207A1A-4795-4CFB-B772-C7D89C534052}"/>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endParaRPr lang="es-CL"/>
          </a:p>
        </p:txBody>
      </p:sp>
      <p:sp>
        <p:nvSpPr>
          <p:cNvPr id="4" name="Marcador de fecha 3">
            <a:extLst>
              <a:ext uri="{FF2B5EF4-FFF2-40B4-BE49-F238E27FC236}">
                <a16:creationId xmlns:a16="http://schemas.microsoft.com/office/drawing/2014/main" id="{7BBC0EBF-F65F-4964-A2CB-87ED2699C569}"/>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5" name="Marcador de pie de página 4">
            <a:extLst>
              <a:ext uri="{FF2B5EF4-FFF2-40B4-BE49-F238E27FC236}">
                <a16:creationId xmlns:a16="http://schemas.microsoft.com/office/drawing/2014/main" id="{016DAFC4-2C9C-47B6-B184-5070D0F7A3D4}"/>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EE492B9-FFDF-435E-824B-F458B885857E}"/>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1844560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272D37-B733-40ED-9E44-F7126BABF2BF}"/>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4B5E9B97-0D9D-4AD1-A905-2FDEA98D39A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18F296D5-4D67-4F6F-ABC8-BE46A54AE068}"/>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5" name="Marcador de pie de página 4">
            <a:extLst>
              <a:ext uri="{FF2B5EF4-FFF2-40B4-BE49-F238E27FC236}">
                <a16:creationId xmlns:a16="http://schemas.microsoft.com/office/drawing/2014/main" id="{C4053150-EEEC-4DF1-AEBB-4BB875A3C4B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9F172B22-CDD4-4AF2-9D2E-0215C8AD583B}"/>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604510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E417CDF-613E-4AFF-861C-EE3FE40E23EB}"/>
              </a:ext>
            </a:extLst>
          </p:cNvPr>
          <p:cNvSpPr>
            <a:spLocks noGrp="1"/>
          </p:cNvSpPr>
          <p:nvPr>
            <p:ph type="title" orient="vert"/>
          </p:nvPr>
        </p:nvSpPr>
        <p:spPr>
          <a:xfrm>
            <a:off x="6543675" y="273844"/>
            <a:ext cx="1971675" cy="4358879"/>
          </a:xfrm>
        </p:spPr>
        <p:txBody>
          <a:bodyPr vert="eaVert"/>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A4A1BB50-753E-4BE0-AA23-9284C8CCBF5D}"/>
              </a:ext>
            </a:extLst>
          </p:cNvPr>
          <p:cNvSpPr>
            <a:spLocks noGrp="1"/>
          </p:cNvSpPr>
          <p:nvPr>
            <p:ph type="body" orient="vert" idx="1"/>
          </p:nvPr>
        </p:nvSpPr>
        <p:spPr>
          <a:xfrm>
            <a:off x="628650" y="273844"/>
            <a:ext cx="5800725" cy="4358879"/>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EE5A66AB-B1A4-49A7-82A7-AE318AF6E230}"/>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5" name="Marcador de pie de página 4">
            <a:extLst>
              <a:ext uri="{FF2B5EF4-FFF2-40B4-BE49-F238E27FC236}">
                <a16:creationId xmlns:a16="http://schemas.microsoft.com/office/drawing/2014/main" id="{F57440E3-C52D-46E9-B8FB-94E79647E850}"/>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14B0DF0-96E3-47A7-85E2-F2D153537E29}"/>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36147195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 name="Picture 1" descr="portada-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212385" cy="5185948"/>
          </a:xfrm>
          <a:prstGeom prst="rect">
            <a:avLst/>
          </a:prstGeom>
        </p:spPr>
      </p:pic>
      <p:sp>
        <p:nvSpPr>
          <p:cNvPr id="3" name="Subtitle 2"/>
          <p:cNvSpPr>
            <a:spLocks noGrp="1"/>
          </p:cNvSpPr>
          <p:nvPr>
            <p:ph type="subTitle" idx="1"/>
          </p:nvPr>
        </p:nvSpPr>
        <p:spPr>
          <a:xfrm>
            <a:off x="6254401" y="1962470"/>
            <a:ext cx="2692400" cy="1314450"/>
          </a:xfrm>
        </p:spPr>
        <p:txBody>
          <a:bodyPr anchor="ctr">
            <a:norm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dirty="0" err="1"/>
              <a:t>Click</a:t>
            </a:r>
            <a:r>
              <a:rPr lang="es-ES_tradnl" dirty="0"/>
              <a:t> </a:t>
            </a:r>
            <a:r>
              <a:rPr lang="es-ES_tradnl" dirty="0" err="1"/>
              <a:t>to</a:t>
            </a:r>
            <a:r>
              <a:rPr lang="es-ES_tradnl" dirty="0"/>
              <a:t> </a:t>
            </a:r>
            <a:r>
              <a:rPr lang="es-ES_tradnl" dirty="0" err="1"/>
              <a:t>edit</a:t>
            </a:r>
            <a:r>
              <a:rPr lang="es-ES_tradnl" dirty="0"/>
              <a:t> Master </a:t>
            </a:r>
            <a:r>
              <a:rPr lang="es-ES_tradnl" dirty="0" err="1"/>
              <a:t>subtitle</a:t>
            </a:r>
            <a:r>
              <a:rPr lang="es-ES_tradnl" dirty="0"/>
              <a:t> </a:t>
            </a:r>
            <a:r>
              <a:rPr lang="es-ES_tradnl" dirty="0" err="1"/>
              <a:t>style</a:t>
            </a:r>
            <a:endParaRPr lang="en-US" dirty="0"/>
          </a:p>
        </p:txBody>
      </p:sp>
    </p:spTree>
    <p:extLst>
      <p:ext uri="{BB962C8B-B14F-4D97-AF65-F5344CB8AC3E}">
        <p14:creationId xmlns:p14="http://schemas.microsoft.com/office/powerpoint/2010/main" val="4810506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Rectangle 6"/>
          <p:cNvSpPr/>
          <p:nvPr userDrawn="1"/>
        </p:nvSpPr>
        <p:spPr>
          <a:xfrm>
            <a:off x="1524000" y="0"/>
            <a:ext cx="7620000" cy="5143500"/>
          </a:xfrm>
          <a:prstGeom prst="rect">
            <a:avLst/>
          </a:prstGeom>
          <a:gradFill flip="none" rotWithShape="1">
            <a:gsLst>
              <a:gs pos="100000">
                <a:schemeClr val="bg1">
                  <a:lumMod val="65000"/>
                  <a:alpha val="12000"/>
                </a:schemeClr>
              </a:gs>
              <a:gs pos="52000">
                <a:srgbClr val="FFFFFF"/>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noFill/>
              </a:ln>
            </a:endParaRPr>
          </a:p>
        </p:txBody>
      </p:sp>
      <p:pic>
        <p:nvPicPr>
          <p:cNvPr id="12" name="Picture 11" descr="fondo-lineas.png"/>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4781426" y="3424646"/>
            <a:ext cx="4362574" cy="1718854"/>
          </a:xfrm>
          <a:prstGeom prst="rect">
            <a:avLst/>
          </a:prstGeom>
        </p:spPr>
      </p:pic>
      <p:pic>
        <p:nvPicPr>
          <p:cNvPr id="8" name="Picture 7" descr="estrellas-negras.png"/>
          <p:cNvPicPr>
            <a:picLocks noChangeAspect="1"/>
          </p:cNvPicPr>
          <p:nvPr userDrawn="1"/>
        </p:nvPicPr>
        <p:blipFill>
          <a:blip r:embed="rId3">
            <a:alphaModFix amt="50000"/>
            <a:extLst>
              <a:ext uri="{28A0092B-C50C-407E-A947-70E740481C1C}">
                <a14:useLocalDpi xmlns:a14="http://schemas.microsoft.com/office/drawing/2010/main"/>
              </a:ext>
            </a:extLst>
          </a:blip>
          <a:stretch>
            <a:fillRect/>
          </a:stretch>
        </p:blipFill>
        <p:spPr>
          <a:xfrm>
            <a:off x="8451282" y="411510"/>
            <a:ext cx="439936" cy="302456"/>
          </a:xfrm>
          <a:prstGeom prst="rect">
            <a:avLst/>
          </a:prstGeom>
        </p:spPr>
      </p:pic>
      <p:pic>
        <p:nvPicPr>
          <p:cNvPr id="9" name="Picture 8" descr="iso-AU.png"/>
          <p:cNvPicPr>
            <a:picLocks noChangeAspect="1"/>
          </p:cNvPicPr>
          <p:nvPr userDrawn="1"/>
        </p:nvPicPr>
        <p:blipFill>
          <a:blip r:embed="rId4">
            <a:alphaModFix amt="50000"/>
            <a:extLst>
              <a:ext uri="{28A0092B-C50C-407E-A947-70E740481C1C}">
                <a14:useLocalDpi xmlns:a14="http://schemas.microsoft.com/office/drawing/2010/main"/>
              </a:ext>
            </a:extLst>
          </a:blip>
          <a:stretch>
            <a:fillRect/>
          </a:stretch>
        </p:blipFill>
        <p:spPr>
          <a:xfrm>
            <a:off x="8428905" y="4699815"/>
            <a:ext cx="484691" cy="227805"/>
          </a:xfrm>
          <a:prstGeom prst="rect">
            <a:avLst/>
          </a:prstGeom>
        </p:spPr>
      </p:pic>
      <p:graphicFrame>
        <p:nvGraphicFramePr>
          <p:cNvPr id="4" name="Chart 3"/>
          <p:cNvGraphicFramePr/>
          <p:nvPr userDrawn="1">
            <p:extLst>
              <p:ext uri="{D42A27DB-BD31-4B8C-83A1-F6EECF244321}">
                <p14:modId xmlns:p14="http://schemas.microsoft.com/office/powerpoint/2010/main" val="12662100"/>
              </p:ext>
            </p:extLst>
          </p:nvPr>
        </p:nvGraphicFramePr>
        <p:xfrm>
          <a:off x="332154" y="539750"/>
          <a:ext cx="7287846" cy="40640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0041690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Rectangle 6"/>
          <p:cNvSpPr/>
          <p:nvPr userDrawn="1"/>
        </p:nvSpPr>
        <p:spPr>
          <a:xfrm>
            <a:off x="1524000" y="0"/>
            <a:ext cx="7620000" cy="5143500"/>
          </a:xfrm>
          <a:prstGeom prst="rect">
            <a:avLst/>
          </a:prstGeom>
          <a:gradFill flip="none" rotWithShape="1">
            <a:gsLst>
              <a:gs pos="100000">
                <a:schemeClr val="bg1">
                  <a:lumMod val="65000"/>
                  <a:alpha val="12000"/>
                </a:schemeClr>
              </a:gs>
              <a:gs pos="52000">
                <a:srgbClr val="FFFFFF"/>
              </a:gs>
            </a:gsLst>
            <a:lin ang="0" scaled="1"/>
            <a:tileRect/>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noFill/>
              </a:ln>
            </a:endParaRPr>
          </a:p>
        </p:txBody>
      </p:sp>
      <p:pic>
        <p:nvPicPr>
          <p:cNvPr id="12" name="Picture 11" descr="fondo-lineas.png"/>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4781426" y="3424646"/>
            <a:ext cx="4362574" cy="1718854"/>
          </a:xfrm>
          <a:prstGeom prst="rect">
            <a:avLst/>
          </a:prstGeom>
        </p:spPr>
      </p:pic>
      <p:pic>
        <p:nvPicPr>
          <p:cNvPr id="8" name="Picture 7" descr="estrellas-negras.png"/>
          <p:cNvPicPr>
            <a:picLocks noChangeAspect="1"/>
          </p:cNvPicPr>
          <p:nvPr userDrawn="1"/>
        </p:nvPicPr>
        <p:blipFill>
          <a:blip r:embed="rId3">
            <a:alphaModFix amt="50000"/>
            <a:extLst>
              <a:ext uri="{28A0092B-C50C-407E-A947-70E740481C1C}">
                <a14:useLocalDpi xmlns:a14="http://schemas.microsoft.com/office/drawing/2010/main"/>
              </a:ext>
            </a:extLst>
          </a:blip>
          <a:stretch>
            <a:fillRect/>
          </a:stretch>
        </p:blipFill>
        <p:spPr>
          <a:xfrm>
            <a:off x="8451282" y="411510"/>
            <a:ext cx="439936" cy="302456"/>
          </a:xfrm>
          <a:prstGeom prst="rect">
            <a:avLst/>
          </a:prstGeom>
        </p:spPr>
      </p:pic>
      <p:pic>
        <p:nvPicPr>
          <p:cNvPr id="9" name="Picture 8" descr="iso-AU.png"/>
          <p:cNvPicPr>
            <a:picLocks noChangeAspect="1"/>
          </p:cNvPicPr>
          <p:nvPr userDrawn="1"/>
        </p:nvPicPr>
        <p:blipFill>
          <a:blip r:embed="rId4">
            <a:alphaModFix amt="50000"/>
            <a:extLst>
              <a:ext uri="{28A0092B-C50C-407E-A947-70E740481C1C}">
                <a14:useLocalDpi xmlns:a14="http://schemas.microsoft.com/office/drawing/2010/main"/>
              </a:ext>
            </a:extLst>
          </a:blip>
          <a:stretch>
            <a:fillRect/>
          </a:stretch>
        </p:blipFill>
        <p:spPr>
          <a:xfrm>
            <a:off x="8428905" y="4699815"/>
            <a:ext cx="484691" cy="227805"/>
          </a:xfrm>
          <a:prstGeom prst="rect">
            <a:avLst/>
          </a:prstGeom>
        </p:spPr>
      </p:pic>
      <p:graphicFrame>
        <p:nvGraphicFramePr>
          <p:cNvPr id="4" name="Chart 3"/>
          <p:cNvGraphicFramePr/>
          <p:nvPr userDrawn="1">
            <p:extLst>
              <p:ext uri="{D42A27DB-BD31-4B8C-83A1-F6EECF244321}">
                <p14:modId xmlns:p14="http://schemas.microsoft.com/office/powerpoint/2010/main" val="2769826593"/>
              </p:ext>
            </p:extLst>
          </p:nvPr>
        </p:nvGraphicFramePr>
        <p:xfrm>
          <a:off x="332154" y="539750"/>
          <a:ext cx="7287846" cy="40640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7830035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2D4CFC-593D-4EF3-99DA-E4E68D939C7D}"/>
              </a:ext>
            </a:extLst>
          </p:cNvPr>
          <p:cNvSpPr>
            <a:spLocks noGrp="1"/>
          </p:cNvSpPr>
          <p:nvPr>
            <p:ph type="ctrTitle"/>
          </p:nvPr>
        </p:nvSpPr>
        <p:spPr>
          <a:xfrm>
            <a:off x="1143000" y="841773"/>
            <a:ext cx="6858000" cy="1790700"/>
          </a:xfrm>
        </p:spPr>
        <p:txBody>
          <a:bodyPr anchor="b"/>
          <a:lstStyle>
            <a:lvl1pPr algn="ctr">
              <a:defRPr sz="3375"/>
            </a:lvl1pPr>
          </a:lstStyle>
          <a:p>
            <a:r>
              <a:rPr lang="es-ES"/>
              <a:t>Haga clic para modificar el estilo de título del patrón</a:t>
            </a:r>
            <a:endParaRPr lang="es-CL"/>
          </a:p>
        </p:txBody>
      </p:sp>
      <p:sp>
        <p:nvSpPr>
          <p:cNvPr id="3" name="Subtítulo 2">
            <a:extLst>
              <a:ext uri="{FF2B5EF4-FFF2-40B4-BE49-F238E27FC236}">
                <a16:creationId xmlns:a16="http://schemas.microsoft.com/office/drawing/2014/main" id="{699C01F6-02B7-4FAA-8117-AFE564E49169}"/>
              </a:ext>
            </a:extLst>
          </p:cNvPr>
          <p:cNvSpPr>
            <a:spLocks noGrp="1"/>
          </p:cNvSpPr>
          <p:nvPr>
            <p:ph type="subTitle" idx="1"/>
          </p:nvPr>
        </p:nvSpPr>
        <p:spPr>
          <a:xfrm>
            <a:off x="1143000" y="2701529"/>
            <a:ext cx="6858000" cy="1241821"/>
          </a:xfrm>
        </p:spPr>
        <p:txBody>
          <a:bodyPr/>
          <a:lstStyle>
            <a:lvl1pPr marL="0" indent="0" algn="ctr">
              <a:buNone/>
              <a:defRPr sz="1350"/>
            </a:lvl1pPr>
            <a:lvl2pPr marL="257163" indent="0" algn="ctr">
              <a:buNone/>
              <a:defRPr sz="1125"/>
            </a:lvl2pPr>
            <a:lvl3pPr marL="514326" indent="0" algn="ctr">
              <a:buNone/>
              <a:defRPr sz="1012"/>
            </a:lvl3pPr>
            <a:lvl4pPr marL="771489" indent="0" algn="ctr">
              <a:buNone/>
              <a:defRPr sz="900"/>
            </a:lvl4pPr>
            <a:lvl5pPr marL="1028652" indent="0" algn="ctr">
              <a:buNone/>
              <a:defRPr sz="900"/>
            </a:lvl5pPr>
            <a:lvl6pPr marL="1285816" indent="0" algn="ctr">
              <a:buNone/>
              <a:defRPr sz="900"/>
            </a:lvl6pPr>
            <a:lvl7pPr marL="1542979" indent="0" algn="ctr">
              <a:buNone/>
              <a:defRPr sz="900"/>
            </a:lvl7pPr>
            <a:lvl8pPr marL="1800142" indent="0" algn="ctr">
              <a:buNone/>
              <a:defRPr sz="900"/>
            </a:lvl8pPr>
            <a:lvl9pPr marL="2057305" indent="0" algn="ctr">
              <a:buNone/>
              <a:defRPr sz="900"/>
            </a:lvl9pPr>
          </a:lstStyle>
          <a:p>
            <a:r>
              <a:rPr lang="es-ES"/>
              <a:t>Haga clic para modificar el estilo de subtítulo del patrón</a:t>
            </a:r>
            <a:endParaRPr lang="es-CL"/>
          </a:p>
        </p:txBody>
      </p:sp>
      <p:sp>
        <p:nvSpPr>
          <p:cNvPr id="4" name="Marcador de fecha 3">
            <a:extLst>
              <a:ext uri="{FF2B5EF4-FFF2-40B4-BE49-F238E27FC236}">
                <a16:creationId xmlns:a16="http://schemas.microsoft.com/office/drawing/2014/main" id="{D2FDEACB-F3FB-497C-80C2-045F9F0D5828}"/>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5" name="Marcador de pie de página 4">
            <a:extLst>
              <a:ext uri="{FF2B5EF4-FFF2-40B4-BE49-F238E27FC236}">
                <a16:creationId xmlns:a16="http://schemas.microsoft.com/office/drawing/2014/main" id="{9ABADC67-3195-4934-AE0C-4EA7F77711E0}"/>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57BD67B4-CAF8-42C0-B489-1E09A06A5876}"/>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9178295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63A05D-A8BE-45D8-B078-27891F8B124A}"/>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0876D1DB-9DCA-4F20-B46D-2AEDEC2E522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48C5081B-D30D-45FD-BBFB-93973B20E5EE}"/>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5" name="Marcador de pie de página 4">
            <a:extLst>
              <a:ext uri="{FF2B5EF4-FFF2-40B4-BE49-F238E27FC236}">
                <a16:creationId xmlns:a16="http://schemas.microsoft.com/office/drawing/2014/main" id="{D52DD0CC-3BE6-4D83-A02F-994E497A9AE4}"/>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5BE78864-9E8B-49BE-A395-B90C057334DF}"/>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3083813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4F4FA7-436F-4DF1-9A1C-15B03FDF16A0}"/>
              </a:ext>
            </a:extLst>
          </p:cNvPr>
          <p:cNvSpPr>
            <a:spLocks noGrp="1"/>
          </p:cNvSpPr>
          <p:nvPr>
            <p:ph type="title"/>
          </p:nvPr>
        </p:nvSpPr>
        <p:spPr>
          <a:xfrm>
            <a:off x="623888" y="1282306"/>
            <a:ext cx="7886700" cy="2139553"/>
          </a:xfrm>
        </p:spPr>
        <p:txBody>
          <a:bodyPr anchor="b"/>
          <a:lstStyle>
            <a:lvl1pPr>
              <a:defRPr sz="3375"/>
            </a:lvl1p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FC7B1C4F-A405-4B86-A040-843988963568}"/>
              </a:ext>
            </a:extLst>
          </p:cNvPr>
          <p:cNvSpPr>
            <a:spLocks noGrp="1"/>
          </p:cNvSpPr>
          <p:nvPr>
            <p:ph type="body" idx="1"/>
          </p:nvPr>
        </p:nvSpPr>
        <p:spPr>
          <a:xfrm>
            <a:off x="623888" y="3442100"/>
            <a:ext cx="7886700" cy="1125140"/>
          </a:xfrm>
        </p:spPr>
        <p:txBody>
          <a:bodyPr/>
          <a:lstStyle>
            <a:lvl1pPr marL="0" indent="0">
              <a:buNone/>
              <a:defRPr sz="1350">
                <a:solidFill>
                  <a:schemeClr val="tx1">
                    <a:tint val="75000"/>
                  </a:schemeClr>
                </a:solidFill>
              </a:defRPr>
            </a:lvl1pPr>
            <a:lvl2pPr marL="257163" indent="0">
              <a:buNone/>
              <a:defRPr sz="1125">
                <a:solidFill>
                  <a:schemeClr val="tx1">
                    <a:tint val="75000"/>
                  </a:schemeClr>
                </a:solidFill>
              </a:defRPr>
            </a:lvl2pPr>
            <a:lvl3pPr marL="514326" indent="0">
              <a:buNone/>
              <a:defRPr sz="1012">
                <a:solidFill>
                  <a:schemeClr val="tx1">
                    <a:tint val="75000"/>
                  </a:schemeClr>
                </a:solidFill>
              </a:defRPr>
            </a:lvl3pPr>
            <a:lvl4pPr marL="771489" indent="0">
              <a:buNone/>
              <a:defRPr sz="900">
                <a:solidFill>
                  <a:schemeClr val="tx1">
                    <a:tint val="75000"/>
                  </a:schemeClr>
                </a:solidFill>
              </a:defRPr>
            </a:lvl4pPr>
            <a:lvl5pPr marL="1028652" indent="0">
              <a:buNone/>
              <a:defRPr sz="900">
                <a:solidFill>
                  <a:schemeClr val="tx1">
                    <a:tint val="75000"/>
                  </a:schemeClr>
                </a:solidFill>
              </a:defRPr>
            </a:lvl5pPr>
            <a:lvl6pPr marL="1285816" indent="0">
              <a:buNone/>
              <a:defRPr sz="900">
                <a:solidFill>
                  <a:schemeClr val="tx1">
                    <a:tint val="75000"/>
                  </a:schemeClr>
                </a:solidFill>
              </a:defRPr>
            </a:lvl6pPr>
            <a:lvl7pPr marL="1542979" indent="0">
              <a:buNone/>
              <a:defRPr sz="900">
                <a:solidFill>
                  <a:schemeClr val="tx1">
                    <a:tint val="75000"/>
                  </a:schemeClr>
                </a:solidFill>
              </a:defRPr>
            </a:lvl7pPr>
            <a:lvl8pPr marL="1800142" indent="0">
              <a:buNone/>
              <a:defRPr sz="900">
                <a:solidFill>
                  <a:schemeClr val="tx1">
                    <a:tint val="75000"/>
                  </a:schemeClr>
                </a:solidFill>
              </a:defRPr>
            </a:lvl8pPr>
            <a:lvl9pPr marL="2057305" indent="0">
              <a:buNone/>
              <a:defRPr sz="9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F9AA483-BAF7-4776-88C3-C823D501B2AD}"/>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5" name="Marcador de pie de página 4">
            <a:extLst>
              <a:ext uri="{FF2B5EF4-FFF2-40B4-BE49-F238E27FC236}">
                <a16:creationId xmlns:a16="http://schemas.microsoft.com/office/drawing/2014/main" id="{8CB01644-A99F-48B1-9D47-FBDC89E1AF29}"/>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E5A74C80-85BE-470C-BBFB-1CC8F875B952}"/>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6600767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405655-4063-4925-9152-82B3EF6CA4FC}"/>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EF5832BE-D4A1-41E3-BECC-C4A96A45F92A}"/>
              </a:ext>
            </a:extLst>
          </p:cNvPr>
          <p:cNvSpPr>
            <a:spLocks noGrp="1"/>
          </p:cNvSpPr>
          <p:nvPr>
            <p:ph sz="half" idx="1"/>
          </p:nvPr>
        </p:nvSpPr>
        <p:spPr>
          <a:xfrm>
            <a:off x="6286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contenido 3">
            <a:extLst>
              <a:ext uri="{FF2B5EF4-FFF2-40B4-BE49-F238E27FC236}">
                <a16:creationId xmlns:a16="http://schemas.microsoft.com/office/drawing/2014/main" id="{1F4BE205-FB80-4D6D-84AB-2ECA76635780}"/>
              </a:ext>
            </a:extLst>
          </p:cNvPr>
          <p:cNvSpPr>
            <a:spLocks noGrp="1"/>
          </p:cNvSpPr>
          <p:nvPr>
            <p:ph sz="half" idx="2"/>
          </p:nvPr>
        </p:nvSpPr>
        <p:spPr>
          <a:xfrm>
            <a:off x="46291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fecha 4">
            <a:extLst>
              <a:ext uri="{FF2B5EF4-FFF2-40B4-BE49-F238E27FC236}">
                <a16:creationId xmlns:a16="http://schemas.microsoft.com/office/drawing/2014/main" id="{9B0EAD92-F351-4CBB-9322-3070E53B1627}"/>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6" name="Marcador de pie de página 5">
            <a:extLst>
              <a:ext uri="{FF2B5EF4-FFF2-40B4-BE49-F238E27FC236}">
                <a16:creationId xmlns:a16="http://schemas.microsoft.com/office/drawing/2014/main" id="{23696EEF-1E29-4847-86C1-F402C150CA22}"/>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8496B441-9295-4E84-99B0-63905BAC6A20}"/>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33025136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25929B-6F24-4C86-BA64-B541A0A2FA74}"/>
              </a:ext>
            </a:extLst>
          </p:cNvPr>
          <p:cNvSpPr>
            <a:spLocks noGrp="1"/>
          </p:cNvSpPr>
          <p:nvPr>
            <p:ph type="title"/>
          </p:nvPr>
        </p:nvSpPr>
        <p:spPr>
          <a:xfrm>
            <a:off x="629841" y="273846"/>
            <a:ext cx="7886700" cy="994172"/>
          </a:xfrm>
        </p:spPr>
        <p:txBody>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1AB71923-BEFD-4A8D-8EC6-AD233C47A021}"/>
              </a:ext>
            </a:extLst>
          </p:cNvPr>
          <p:cNvSpPr>
            <a:spLocks noGrp="1"/>
          </p:cNvSpPr>
          <p:nvPr>
            <p:ph type="body" idx="1"/>
          </p:nvPr>
        </p:nvSpPr>
        <p:spPr>
          <a:xfrm>
            <a:off x="629842" y="1260872"/>
            <a:ext cx="3868340" cy="617934"/>
          </a:xfrm>
        </p:spPr>
        <p:txBody>
          <a:bodyPr anchor="b"/>
          <a:lstStyle>
            <a:lvl1pPr marL="0" indent="0">
              <a:buNone/>
              <a:defRPr sz="1350" b="1"/>
            </a:lvl1pPr>
            <a:lvl2pPr marL="257163" indent="0">
              <a:buNone/>
              <a:defRPr sz="1125" b="1"/>
            </a:lvl2pPr>
            <a:lvl3pPr marL="514326" indent="0">
              <a:buNone/>
              <a:defRPr sz="1012" b="1"/>
            </a:lvl3pPr>
            <a:lvl4pPr marL="771489" indent="0">
              <a:buNone/>
              <a:defRPr sz="900" b="1"/>
            </a:lvl4pPr>
            <a:lvl5pPr marL="1028652" indent="0">
              <a:buNone/>
              <a:defRPr sz="900" b="1"/>
            </a:lvl5pPr>
            <a:lvl6pPr marL="1285816" indent="0">
              <a:buNone/>
              <a:defRPr sz="900" b="1"/>
            </a:lvl6pPr>
            <a:lvl7pPr marL="1542979" indent="0">
              <a:buNone/>
              <a:defRPr sz="900" b="1"/>
            </a:lvl7pPr>
            <a:lvl8pPr marL="1800142" indent="0">
              <a:buNone/>
              <a:defRPr sz="900" b="1"/>
            </a:lvl8pPr>
            <a:lvl9pPr marL="2057305" indent="0">
              <a:buNone/>
              <a:defRPr sz="9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9ED3F85-5EBD-44BA-84D2-A9516D772A4A}"/>
              </a:ext>
            </a:extLst>
          </p:cNvPr>
          <p:cNvSpPr>
            <a:spLocks noGrp="1"/>
          </p:cNvSpPr>
          <p:nvPr>
            <p:ph sz="half" idx="2"/>
          </p:nvPr>
        </p:nvSpPr>
        <p:spPr>
          <a:xfrm>
            <a:off x="629842" y="1878806"/>
            <a:ext cx="3868340" cy="27634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texto 4">
            <a:extLst>
              <a:ext uri="{FF2B5EF4-FFF2-40B4-BE49-F238E27FC236}">
                <a16:creationId xmlns:a16="http://schemas.microsoft.com/office/drawing/2014/main" id="{2BEFC552-768E-4869-91F6-40B2A8B61214}"/>
              </a:ext>
            </a:extLst>
          </p:cNvPr>
          <p:cNvSpPr>
            <a:spLocks noGrp="1"/>
          </p:cNvSpPr>
          <p:nvPr>
            <p:ph type="body" sz="quarter" idx="3"/>
          </p:nvPr>
        </p:nvSpPr>
        <p:spPr>
          <a:xfrm>
            <a:off x="4629151" y="1260872"/>
            <a:ext cx="3887391" cy="617934"/>
          </a:xfrm>
        </p:spPr>
        <p:txBody>
          <a:bodyPr anchor="b"/>
          <a:lstStyle>
            <a:lvl1pPr marL="0" indent="0">
              <a:buNone/>
              <a:defRPr sz="1350" b="1"/>
            </a:lvl1pPr>
            <a:lvl2pPr marL="257163" indent="0">
              <a:buNone/>
              <a:defRPr sz="1125" b="1"/>
            </a:lvl2pPr>
            <a:lvl3pPr marL="514326" indent="0">
              <a:buNone/>
              <a:defRPr sz="1012" b="1"/>
            </a:lvl3pPr>
            <a:lvl4pPr marL="771489" indent="0">
              <a:buNone/>
              <a:defRPr sz="900" b="1"/>
            </a:lvl4pPr>
            <a:lvl5pPr marL="1028652" indent="0">
              <a:buNone/>
              <a:defRPr sz="900" b="1"/>
            </a:lvl5pPr>
            <a:lvl6pPr marL="1285816" indent="0">
              <a:buNone/>
              <a:defRPr sz="900" b="1"/>
            </a:lvl6pPr>
            <a:lvl7pPr marL="1542979" indent="0">
              <a:buNone/>
              <a:defRPr sz="900" b="1"/>
            </a:lvl7pPr>
            <a:lvl8pPr marL="1800142" indent="0">
              <a:buNone/>
              <a:defRPr sz="900" b="1"/>
            </a:lvl8pPr>
            <a:lvl9pPr marL="2057305" indent="0">
              <a:buNone/>
              <a:defRPr sz="9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10DA36F4-D353-4E00-BF0F-7CEAA27B3E8D}"/>
              </a:ext>
            </a:extLst>
          </p:cNvPr>
          <p:cNvSpPr>
            <a:spLocks noGrp="1"/>
          </p:cNvSpPr>
          <p:nvPr>
            <p:ph sz="quarter" idx="4"/>
          </p:nvPr>
        </p:nvSpPr>
        <p:spPr>
          <a:xfrm>
            <a:off x="4629151" y="1878806"/>
            <a:ext cx="3887391" cy="27634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Marcador de fecha 6">
            <a:extLst>
              <a:ext uri="{FF2B5EF4-FFF2-40B4-BE49-F238E27FC236}">
                <a16:creationId xmlns:a16="http://schemas.microsoft.com/office/drawing/2014/main" id="{79C3C5E7-F8B4-411A-A67C-DB60885EFBBB}"/>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8" name="Marcador de pie de página 7">
            <a:extLst>
              <a:ext uri="{FF2B5EF4-FFF2-40B4-BE49-F238E27FC236}">
                <a16:creationId xmlns:a16="http://schemas.microsoft.com/office/drawing/2014/main" id="{BF1171AC-5391-4599-855C-F96444A332FB}"/>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C7365D2E-5910-4D0F-812F-86DC2BF2C562}"/>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3735492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5E3C55-D7C9-4AB3-B328-1A84B24E556F}"/>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49BA8AB3-7413-4A54-A874-FF660298992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C5CDC019-FC81-4F2C-991F-E05E5D0D394E}"/>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5" name="Marcador de pie de página 4">
            <a:extLst>
              <a:ext uri="{FF2B5EF4-FFF2-40B4-BE49-F238E27FC236}">
                <a16:creationId xmlns:a16="http://schemas.microsoft.com/office/drawing/2014/main" id="{F8C3B8D1-BF6B-4B72-A751-14B9C6079E24}"/>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1C02FFAE-5004-4DD8-B605-6E628F2D797A}"/>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23277701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5B2A08-8D39-414D-A326-1B4D2809CA8C}"/>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fecha 2">
            <a:extLst>
              <a:ext uri="{FF2B5EF4-FFF2-40B4-BE49-F238E27FC236}">
                <a16:creationId xmlns:a16="http://schemas.microsoft.com/office/drawing/2014/main" id="{A059ED90-DD62-47DF-B3F6-E05B467B6A87}"/>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4" name="Marcador de pie de página 3">
            <a:extLst>
              <a:ext uri="{FF2B5EF4-FFF2-40B4-BE49-F238E27FC236}">
                <a16:creationId xmlns:a16="http://schemas.microsoft.com/office/drawing/2014/main" id="{FBDF1FC3-9AB8-4471-BFCB-BAF65787B835}"/>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6329FB9E-11FA-4808-BD7E-4F883B189A7F}"/>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734383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51B6E3B-F822-4DB5-BA8F-0EB97C5358C9}"/>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3" name="Marcador de pie de página 2">
            <a:extLst>
              <a:ext uri="{FF2B5EF4-FFF2-40B4-BE49-F238E27FC236}">
                <a16:creationId xmlns:a16="http://schemas.microsoft.com/office/drawing/2014/main" id="{3F0C6654-95A5-49F2-B1C1-E7CC4600B462}"/>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456B7B1E-CB4C-4E01-B0D9-51702D1A5C00}"/>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6097639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B14D07-D358-484C-AE51-C3AFC80BB809}"/>
              </a:ext>
            </a:extLst>
          </p:cNvPr>
          <p:cNvSpPr>
            <a:spLocks noGrp="1"/>
          </p:cNvSpPr>
          <p:nvPr>
            <p:ph type="title"/>
          </p:nvPr>
        </p:nvSpPr>
        <p:spPr>
          <a:xfrm>
            <a:off x="629841" y="342900"/>
            <a:ext cx="2949178" cy="1200150"/>
          </a:xfrm>
        </p:spPr>
        <p:txBody>
          <a:bodyPr anchor="b"/>
          <a:lstStyle>
            <a:lvl1pPr>
              <a:defRPr sz="1800"/>
            </a:lvl1p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C632EA39-0133-4B14-9B7A-A681E1736DAA}"/>
              </a:ext>
            </a:extLst>
          </p:cNvPr>
          <p:cNvSpPr>
            <a:spLocks noGrp="1"/>
          </p:cNvSpPr>
          <p:nvPr>
            <p:ph idx="1"/>
          </p:nvPr>
        </p:nvSpPr>
        <p:spPr>
          <a:xfrm>
            <a:off x="3887391" y="740571"/>
            <a:ext cx="4629150" cy="3655219"/>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texto 3">
            <a:extLst>
              <a:ext uri="{FF2B5EF4-FFF2-40B4-BE49-F238E27FC236}">
                <a16:creationId xmlns:a16="http://schemas.microsoft.com/office/drawing/2014/main" id="{6C01E731-C316-4EE0-89A5-01D29FF6FD67}"/>
              </a:ext>
            </a:extLst>
          </p:cNvPr>
          <p:cNvSpPr>
            <a:spLocks noGrp="1"/>
          </p:cNvSpPr>
          <p:nvPr>
            <p:ph type="body" sz="half" idx="2"/>
          </p:nvPr>
        </p:nvSpPr>
        <p:spPr>
          <a:xfrm>
            <a:off x="629841" y="1543050"/>
            <a:ext cx="2949178" cy="2858691"/>
          </a:xfrm>
        </p:spPr>
        <p:txBody>
          <a:bodyPr/>
          <a:lstStyle>
            <a:lvl1pPr marL="0" indent="0">
              <a:buNone/>
              <a:defRPr sz="900"/>
            </a:lvl1pPr>
            <a:lvl2pPr marL="257163" indent="0">
              <a:buNone/>
              <a:defRPr sz="787"/>
            </a:lvl2pPr>
            <a:lvl3pPr marL="514326" indent="0">
              <a:buNone/>
              <a:defRPr sz="675"/>
            </a:lvl3pPr>
            <a:lvl4pPr marL="771489" indent="0">
              <a:buNone/>
              <a:defRPr sz="563"/>
            </a:lvl4pPr>
            <a:lvl5pPr marL="1028652" indent="0">
              <a:buNone/>
              <a:defRPr sz="563"/>
            </a:lvl5pPr>
            <a:lvl6pPr marL="1285816" indent="0">
              <a:buNone/>
              <a:defRPr sz="563"/>
            </a:lvl6pPr>
            <a:lvl7pPr marL="1542979" indent="0">
              <a:buNone/>
              <a:defRPr sz="563"/>
            </a:lvl7pPr>
            <a:lvl8pPr marL="1800142" indent="0">
              <a:buNone/>
              <a:defRPr sz="563"/>
            </a:lvl8pPr>
            <a:lvl9pPr marL="2057305" indent="0">
              <a:buNone/>
              <a:defRPr sz="563"/>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9431EA1-F369-4A76-A31A-EC4227D0BC87}"/>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6" name="Marcador de pie de página 5">
            <a:extLst>
              <a:ext uri="{FF2B5EF4-FFF2-40B4-BE49-F238E27FC236}">
                <a16:creationId xmlns:a16="http://schemas.microsoft.com/office/drawing/2014/main" id="{52BB0079-F37D-432F-8B59-7950F2A61031}"/>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20500A18-7923-4554-8221-46D327E7595B}"/>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21028004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7FED63-6A29-4134-9C49-3081DF65B6EB}"/>
              </a:ext>
            </a:extLst>
          </p:cNvPr>
          <p:cNvSpPr>
            <a:spLocks noGrp="1"/>
          </p:cNvSpPr>
          <p:nvPr>
            <p:ph type="title"/>
          </p:nvPr>
        </p:nvSpPr>
        <p:spPr>
          <a:xfrm>
            <a:off x="629841" y="342900"/>
            <a:ext cx="2949178" cy="1200150"/>
          </a:xfrm>
        </p:spPr>
        <p:txBody>
          <a:bodyPr anchor="b"/>
          <a:lstStyle>
            <a:lvl1pPr>
              <a:defRPr sz="1800"/>
            </a:lvl1pPr>
          </a:lstStyle>
          <a:p>
            <a:r>
              <a:rPr lang="es-ES"/>
              <a:t>Haga clic para modificar el estilo de título del patrón</a:t>
            </a:r>
            <a:endParaRPr lang="es-CL"/>
          </a:p>
        </p:txBody>
      </p:sp>
      <p:sp>
        <p:nvSpPr>
          <p:cNvPr id="3" name="Marcador de posición de imagen 2">
            <a:extLst>
              <a:ext uri="{FF2B5EF4-FFF2-40B4-BE49-F238E27FC236}">
                <a16:creationId xmlns:a16="http://schemas.microsoft.com/office/drawing/2014/main" id="{7295A5E8-B27C-4A72-9D49-5402B4A6B785}"/>
              </a:ext>
            </a:extLst>
          </p:cNvPr>
          <p:cNvSpPr>
            <a:spLocks noGrp="1"/>
          </p:cNvSpPr>
          <p:nvPr>
            <p:ph type="pic" idx="1"/>
          </p:nvPr>
        </p:nvSpPr>
        <p:spPr>
          <a:xfrm>
            <a:off x="3887391" y="740571"/>
            <a:ext cx="4629150" cy="3655219"/>
          </a:xfrm>
        </p:spPr>
        <p:txBody>
          <a:bodyPr/>
          <a:lstStyle>
            <a:lvl1pPr marL="0" indent="0">
              <a:buNone/>
              <a:defRPr sz="1800"/>
            </a:lvl1pPr>
            <a:lvl2pPr marL="257163" indent="0">
              <a:buNone/>
              <a:defRPr sz="1575"/>
            </a:lvl2pPr>
            <a:lvl3pPr marL="514326" indent="0">
              <a:buNone/>
              <a:defRPr sz="1350"/>
            </a:lvl3pPr>
            <a:lvl4pPr marL="771489" indent="0">
              <a:buNone/>
              <a:defRPr sz="1125"/>
            </a:lvl4pPr>
            <a:lvl5pPr marL="1028652" indent="0">
              <a:buNone/>
              <a:defRPr sz="1125"/>
            </a:lvl5pPr>
            <a:lvl6pPr marL="1285816" indent="0">
              <a:buNone/>
              <a:defRPr sz="1125"/>
            </a:lvl6pPr>
            <a:lvl7pPr marL="1542979" indent="0">
              <a:buNone/>
              <a:defRPr sz="1125"/>
            </a:lvl7pPr>
            <a:lvl8pPr marL="1800142" indent="0">
              <a:buNone/>
              <a:defRPr sz="1125"/>
            </a:lvl8pPr>
            <a:lvl9pPr marL="2057305" indent="0">
              <a:buNone/>
              <a:defRPr sz="1125"/>
            </a:lvl9pPr>
          </a:lstStyle>
          <a:p>
            <a:endParaRPr lang="es-CL"/>
          </a:p>
        </p:txBody>
      </p:sp>
      <p:sp>
        <p:nvSpPr>
          <p:cNvPr id="4" name="Marcador de texto 3">
            <a:extLst>
              <a:ext uri="{FF2B5EF4-FFF2-40B4-BE49-F238E27FC236}">
                <a16:creationId xmlns:a16="http://schemas.microsoft.com/office/drawing/2014/main" id="{E8E5E125-D9A3-4C33-A606-B344C99B489D}"/>
              </a:ext>
            </a:extLst>
          </p:cNvPr>
          <p:cNvSpPr>
            <a:spLocks noGrp="1"/>
          </p:cNvSpPr>
          <p:nvPr>
            <p:ph type="body" sz="half" idx="2"/>
          </p:nvPr>
        </p:nvSpPr>
        <p:spPr>
          <a:xfrm>
            <a:off x="629841" y="1543050"/>
            <a:ext cx="2949178" cy="2858691"/>
          </a:xfrm>
        </p:spPr>
        <p:txBody>
          <a:bodyPr/>
          <a:lstStyle>
            <a:lvl1pPr marL="0" indent="0">
              <a:buNone/>
              <a:defRPr sz="900"/>
            </a:lvl1pPr>
            <a:lvl2pPr marL="257163" indent="0">
              <a:buNone/>
              <a:defRPr sz="787"/>
            </a:lvl2pPr>
            <a:lvl3pPr marL="514326" indent="0">
              <a:buNone/>
              <a:defRPr sz="675"/>
            </a:lvl3pPr>
            <a:lvl4pPr marL="771489" indent="0">
              <a:buNone/>
              <a:defRPr sz="563"/>
            </a:lvl4pPr>
            <a:lvl5pPr marL="1028652" indent="0">
              <a:buNone/>
              <a:defRPr sz="563"/>
            </a:lvl5pPr>
            <a:lvl6pPr marL="1285816" indent="0">
              <a:buNone/>
              <a:defRPr sz="563"/>
            </a:lvl6pPr>
            <a:lvl7pPr marL="1542979" indent="0">
              <a:buNone/>
              <a:defRPr sz="563"/>
            </a:lvl7pPr>
            <a:lvl8pPr marL="1800142" indent="0">
              <a:buNone/>
              <a:defRPr sz="563"/>
            </a:lvl8pPr>
            <a:lvl9pPr marL="2057305" indent="0">
              <a:buNone/>
              <a:defRPr sz="563"/>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C668994-9935-42CA-AADB-1DACB4A6175D}"/>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6" name="Marcador de pie de página 5">
            <a:extLst>
              <a:ext uri="{FF2B5EF4-FFF2-40B4-BE49-F238E27FC236}">
                <a16:creationId xmlns:a16="http://schemas.microsoft.com/office/drawing/2014/main" id="{15743C6D-E85F-4DFE-A3E8-731CF47463D2}"/>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65E47A62-5452-457A-A9F9-17BCF5F151E0}"/>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32014937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D21041-8A2A-4A03-B0A4-170EAB1CDB0F}"/>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7E5138BB-9D38-4531-B371-C3F9709302E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4961E1D2-A1B3-4D5F-B25B-AEB754A947E2}"/>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5" name="Marcador de pie de página 4">
            <a:extLst>
              <a:ext uri="{FF2B5EF4-FFF2-40B4-BE49-F238E27FC236}">
                <a16:creationId xmlns:a16="http://schemas.microsoft.com/office/drawing/2014/main" id="{4CD83C82-3814-4533-88CE-0E9FE180A588}"/>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B9D99F78-2AFF-4F8C-A42D-ABDDEB7D8C1A}"/>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9105041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9B2AE3C-79A1-45A3-ACEA-55810CA5DDF1}"/>
              </a:ext>
            </a:extLst>
          </p:cNvPr>
          <p:cNvSpPr>
            <a:spLocks noGrp="1"/>
          </p:cNvSpPr>
          <p:nvPr>
            <p:ph type="title" orient="vert"/>
          </p:nvPr>
        </p:nvSpPr>
        <p:spPr>
          <a:xfrm>
            <a:off x="6543676" y="273844"/>
            <a:ext cx="1971675" cy="4358878"/>
          </a:xfrm>
        </p:spPr>
        <p:txBody>
          <a:bodyPr vert="eaVert"/>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FDA2A71E-0D88-472C-A60D-A3883492FAE1}"/>
              </a:ext>
            </a:extLst>
          </p:cNvPr>
          <p:cNvSpPr>
            <a:spLocks noGrp="1"/>
          </p:cNvSpPr>
          <p:nvPr>
            <p:ph type="body" orient="vert" idx="1"/>
          </p:nvPr>
        </p:nvSpPr>
        <p:spPr>
          <a:xfrm>
            <a:off x="628651" y="273844"/>
            <a:ext cx="5800725" cy="435887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96EF3772-349B-4030-8A75-CD8CC74C2A83}"/>
              </a:ext>
            </a:extLst>
          </p:cNvPr>
          <p:cNvSpPr>
            <a:spLocks noGrp="1"/>
          </p:cNvSpPr>
          <p:nvPr>
            <p:ph type="dt" sz="half" idx="10"/>
          </p:nvPr>
        </p:nvSpPr>
        <p:spPr/>
        <p:txBody>
          <a:bodyPr/>
          <a:lstStyle/>
          <a:p>
            <a:fld id="{57E446BA-1416-486B-AB51-5FFE5566ECF9}" type="datetimeFigureOut">
              <a:rPr lang="es-CL" smtClean="0"/>
              <a:t>28-08-2024</a:t>
            </a:fld>
            <a:endParaRPr lang="es-CL"/>
          </a:p>
        </p:txBody>
      </p:sp>
      <p:sp>
        <p:nvSpPr>
          <p:cNvPr id="5" name="Marcador de pie de página 4">
            <a:extLst>
              <a:ext uri="{FF2B5EF4-FFF2-40B4-BE49-F238E27FC236}">
                <a16:creationId xmlns:a16="http://schemas.microsoft.com/office/drawing/2014/main" id="{C8B0C593-AB0B-4B84-8B6B-62658F105575}"/>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1F766055-274A-477F-85CE-61042AD9E2E7}"/>
              </a:ext>
            </a:extLst>
          </p:cNvPr>
          <p:cNvSpPr>
            <a:spLocks noGrp="1"/>
          </p:cNvSpPr>
          <p:nvPr>
            <p:ph type="sldNum" sz="quarter" idx="12"/>
          </p:nvPr>
        </p:nvSpPr>
        <p:spPr/>
        <p:txBody>
          <a:bodyPr/>
          <a:lstStyle/>
          <a:p>
            <a:fld id="{0327BC39-DF40-4436-971D-5E1557404183}" type="slidenum">
              <a:rPr lang="es-CL" smtClean="0"/>
              <a:t>‹Nº›</a:t>
            </a:fld>
            <a:endParaRPr lang="es-CL"/>
          </a:p>
        </p:txBody>
      </p:sp>
    </p:spTree>
    <p:extLst>
      <p:ext uri="{BB962C8B-B14F-4D97-AF65-F5344CB8AC3E}">
        <p14:creationId xmlns:p14="http://schemas.microsoft.com/office/powerpoint/2010/main" val="12361460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ítulo vertical y texto">
    <p:spTree>
      <p:nvGrpSpPr>
        <p:cNvPr id="1" name=""/>
        <p:cNvGrpSpPr/>
        <p:nvPr/>
      </p:nvGrpSpPr>
      <p:grpSpPr>
        <a:xfrm>
          <a:off x="0" y="0"/>
          <a:ext cx="0" cy="0"/>
          <a:chOff x="0" y="0"/>
          <a:chExt cx="0" cy="0"/>
        </a:xfrm>
      </p:grpSpPr>
      <p:pic>
        <p:nvPicPr>
          <p:cNvPr id="2" name="Imagen 2" descr="portada-01.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572603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BA8D32-8A1A-4198-9A31-A0E06196F895}"/>
              </a:ext>
            </a:extLst>
          </p:cNvPr>
          <p:cNvSpPr>
            <a:spLocks noGrp="1"/>
          </p:cNvSpPr>
          <p:nvPr>
            <p:ph type="title"/>
          </p:nvPr>
        </p:nvSpPr>
        <p:spPr>
          <a:xfrm>
            <a:off x="623888" y="1282304"/>
            <a:ext cx="7886700" cy="2139553"/>
          </a:xfrm>
        </p:spPr>
        <p:txBody>
          <a:bodyPr anchor="b"/>
          <a:lstStyle>
            <a:lvl1pPr>
              <a:defRPr sz="4500"/>
            </a:lvl1p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4C66381E-9E99-4FFD-AA01-25B8892300C6}"/>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2A0A502B-EAD8-420E-ACC5-3E3106C16BD8}"/>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5" name="Marcador de pie de página 4">
            <a:extLst>
              <a:ext uri="{FF2B5EF4-FFF2-40B4-BE49-F238E27FC236}">
                <a16:creationId xmlns:a16="http://schemas.microsoft.com/office/drawing/2014/main" id="{BAB064BF-075E-4D6D-9E76-4224DA9FC644}"/>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7354BB3-D94B-4E15-B95C-951B768625BF}"/>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4237856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1B7558-FECD-420E-B13B-5F05C57EE0B4}"/>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6DA034AA-5EF0-4268-BDAC-9737F9DC68EE}"/>
              </a:ext>
            </a:extLst>
          </p:cNvPr>
          <p:cNvSpPr>
            <a:spLocks noGrp="1"/>
          </p:cNvSpPr>
          <p:nvPr>
            <p:ph sz="half" idx="1"/>
          </p:nvPr>
        </p:nvSpPr>
        <p:spPr>
          <a:xfrm>
            <a:off x="6286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contenido 3">
            <a:extLst>
              <a:ext uri="{FF2B5EF4-FFF2-40B4-BE49-F238E27FC236}">
                <a16:creationId xmlns:a16="http://schemas.microsoft.com/office/drawing/2014/main" id="{7B913BCE-54D6-445E-89C3-E1BD3818F030}"/>
              </a:ext>
            </a:extLst>
          </p:cNvPr>
          <p:cNvSpPr>
            <a:spLocks noGrp="1"/>
          </p:cNvSpPr>
          <p:nvPr>
            <p:ph sz="half" idx="2"/>
          </p:nvPr>
        </p:nvSpPr>
        <p:spPr>
          <a:xfrm>
            <a:off x="46291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fecha 4">
            <a:extLst>
              <a:ext uri="{FF2B5EF4-FFF2-40B4-BE49-F238E27FC236}">
                <a16:creationId xmlns:a16="http://schemas.microsoft.com/office/drawing/2014/main" id="{AF74FDE3-8952-4E0E-B61A-17DDC8D64B19}"/>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6" name="Marcador de pie de página 5">
            <a:extLst>
              <a:ext uri="{FF2B5EF4-FFF2-40B4-BE49-F238E27FC236}">
                <a16:creationId xmlns:a16="http://schemas.microsoft.com/office/drawing/2014/main" id="{DA6E9A6E-9719-4D18-9327-C8CFD6FDF496}"/>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787C8282-320E-4A3B-9F52-7A51C8D1CF7C}"/>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3374584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C34978-AD1E-4FA1-88C2-E462CE45B75B}"/>
              </a:ext>
            </a:extLst>
          </p:cNvPr>
          <p:cNvSpPr>
            <a:spLocks noGrp="1"/>
          </p:cNvSpPr>
          <p:nvPr>
            <p:ph type="title"/>
          </p:nvPr>
        </p:nvSpPr>
        <p:spPr>
          <a:xfrm>
            <a:off x="629841" y="273844"/>
            <a:ext cx="7886700" cy="994172"/>
          </a:xfrm>
        </p:spPr>
        <p:txBody>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E5AAC2EC-9C2A-4D67-81FE-EF6015A18B40}"/>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7798BC0-97DD-4FB4-B2C4-17495D28A5D5}"/>
              </a:ext>
            </a:extLst>
          </p:cNvPr>
          <p:cNvSpPr>
            <a:spLocks noGrp="1"/>
          </p:cNvSpPr>
          <p:nvPr>
            <p:ph sz="half" idx="2"/>
          </p:nvPr>
        </p:nvSpPr>
        <p:spPr>
          <a:xfrm>
            <a:off x="629842" y="1878806"/>
            <a:ext cx="3868340" cy="27634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texto 4">
            <a:extLst>
              <a:ext uri="{FF2B5EF4-FFF2-40B4-BE49-F238E27FC236}">
                <a16:creationId xmlns:a16="http://schemas.microsoft.com/office/drawing/2014/main" id="{1776A449-1957-454A-8FD1-B06BB333C05E}"/>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EC1B89D-8038-41CB-82F1-592080DDB0BF}"/>
              </a:ext>
            </a:extLst>
          </p:cNvPr>
          <p:cNvSpPr>
            <a:spLocks noGrp="1"/>
          </p:cNvSpPr>
          <p:nvPr>
            <p:ph sz="quarter" idx="4"/>
          </p:nvPr>
        </p:nvSpPr>
        <p:spPr>
          <a:xfrm>
            <a:off x="4629150" y="1878806"/>
            <a:ext cx="3887391" cy="27634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Marcador de fecha 6">
            <a:extLst>
              <a:ext uri="{FF2B5EF4-FFF2-40B4-BE49-F238E27FC236}">
                <a16:creationId xmlns:a16="http://schemas.microsoft.com/office/drawing/2014/main" id="{C9772073-2860-41DD-AB05-C8055A6F6D6A}"/>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8" name="Marcador de pie de página 7">
            <a:extLst>
              <a:ext uri="{FF2B5EF4-FFF2-40B4-BE49-F238E27FC236}">
                <a16:creationId xmlns:a16="http://schemas.microsoft.com/office/drawing/2014/main" id="{B8A9ADC7-7A68-40CE-8D2D-4328B5DF6CAF}"/>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544012F9-42F0-442D-B95E-6E354BE0B2E1}"/>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35262631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B177FE-4BE2-4AC7-9439-2CA19AED7B1D}"/>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fecha 2">
            <a:extLst>
              <a:ext uri="{FF2B5EF4-FFF2-40B4-BE49-F238E27FC236}">
                <a16:creationId xmlns:a16="http://schemas.microsoft.com/office/drawing/2014/main" id="{8782F8C2-177E-47E4-8731-F088593A30AC}"/>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4" name="Marcador de pie de página 3">
            <a:extLst>
              <a:ext uri="{FF2B5EF4-FFF2-40B4-BE49-F238E27FC236}">
                <a16:creationId xmlns:a16="http://schemas.microsoft.com/office/drawing/2014/main" id="{4DA42B89-68B5-46B2-8E35-9091287BDECA}"/>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734A5284-D949-42B5-A312-2ED6DFC1CBC1}"/>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5724698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8E9FD4E-2F26-401B-9E6D-78E41E1A3F03}"/>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3" name="Marcador de pie de página 2">
            <a:extLst>
              <a:ext uri="{FF2B5EF4-FFF2-40B4-BE49-F238E27FC236}">
                <a16:creationId xmlns:a16="http://schemas.microsoft.com/office/drawing/2014/main" id="{15B0BD34-C9B6-4B48-9259-C8DE326A1200}"/>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EDDBBDE8-C593-403D-BCA8-195A5D04B9E5}"/>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1398058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9E536D-10A0-4473-BB49-2E38C8938A19}"/>
              </a:ext>
            </a:extLst>
          </p:cNvPr>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ECD9F67E-C2C6-489A-B9F3-E0A35E04CC3E}"/>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texto 3">
            <a:extLst>
              <a:ext uri="{FF2B5EF4-FFF2-40B4-BE49-F238E27FC236}">
                <a16:creationId xmlns:a16="http://schemas.microsoft.com/office/drawing/2014/main" id="{CF9502DC-C55C-40C1-8A58-C1A89BAB0E90}"/>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3086572-27D7-42F4-B40C-071939C04A07}"/>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6" name="Marcador de pie de página 5">
            <a:extLst>
              <a:ext uri="{FF2B5EF4-FFF2-40B4-BE49-F238E27FC236}">
                <a16:creationId xmlns:a16="http://schemas.microsoft.com/office/drawing/2014/main" id="{619D0208-BBEC-4B78-9398-FCBD999B8585}"/>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F08C10E8-D8D2-4DB8-91E5-ADEBF018CC8E}"/>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29970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E40A63-500B-4C36-8711-335C9AF3407B}"/>
              </a:ext>
            </a:extLst>
          </p:cNvPr>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s-CL"/>
          </a:p>
        </p:txBody>
      </p:sp>
      <p:sp>
        <p:nvSpPr>
          <p:cNvPr id="3" name="Marcador de posición de imagen 2">
            <a:extLst>
              <a:ext uri="{FF2B5EF4-FFF2-40B4-BE49-F238E27FC236}">
                <a16:creationId xmlns:a16="http://schemas.microsoft.com/office/drawing/2014/main" id="{1FECE140-8504-4375-AC9B-1368B3E1F953}"/>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CL"/>
          </a:p>
        </p:txBody>
      </p:sp>
      <p:sp>
        <p:nvSpPr>
          <p:cNvPr id="4" name="Marcador de texto 3">
            <a:extLst>
              <a:ext uri="{FF2B5EF4-FFF2-40B4-BE49-F238E27FC236}">
                <a16:creationId xmlns:a16="http://schemas.microsoft.com/office/drawing/2014/main" id="{FE9F900B-BAE0-4ACA-A41C-92690875F2ED}"/>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A88200F-4BB0-4CD8-AF83-C3F60183B0C4}"/>
              </a:ext>
            </a:extLst>
          </p:cNvPr>
          <p:cNvSpPr>
            <a:spLocks noGrp="1"/>
          </p:cNvSpPr>
          <p:nvPr>
            <p:ph type="dt" sz="half" idx="10"/>
          </p:nvPr>
        </p:nvSpPr>
        <p:spPr/>
        <p:txBody>
          <a:bodyPr/>
          <a:lstStyle/>
          <a:p>
            <a:fld id="{135B3DFD-ACBB-3642-A274-97A01022ADEB}" type="datetimeFigureOut">
              <a:rPr lang="en-US" smtClean="0"/>
              <a:t>8/28/2024</a:t>
            </a:fld>
            <a:endParaRPr lang="en-US"/>
          </a:p>
        </p:txBody>
      </p:sp>
      <p:sp>
        <p:nvSpPr>
          <p:cNvPr id="6" name="Marcador de pie de página 5">
            <a:extLst>
              <a:ext uri="{FF2B5EF4-FFF2-40B4-BE49-F238E27FC236}">
                <a16:creationId xmlns:a16="http://schemas.microsoft.com/office/drawing/2014/main" id="{A8B00E2C-4F19-4E20-88A0-56D2AB289FB7}"/>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A561C7A-EAB9-4F24-A5F2-BD4125B4B74C}"/>
              </a:ext>
            </a:extLst>
          </p:cNvPr>
          <p:cNvSpPr>
            <a:spLocks noGrp="1"/>
          </p:cNvSpPr>
          <p:nvPr>
            <p:ph type="sldNum" sz="quarter" idx="12"/>
          </p:nvPr>
        </p:nvSpPr>
        <p:spPr/>
        <p:txBody>
          <a:bodyPr/>
          <a:lstStyle/>
          <a:p>
            <a:fld id="{25351299-98EC-1C46-89ED-8BEA0AD1079E}" type="slidenum">
              <a:rPr lang="en-US" smtClean="0"/>
              <a:t>‹Nº›</a:t>
            </a:fld>
            <a:endParaRPr lang="en-US"/>
          </a:p>
        </p:txBody>
      </p:sp>
    </p:spTree>
    <p:extLst>
      <p:ext uri="{BB962C8B-B14F-4D97-AF65-F5344CB8AC3E}">
        <p14:creationId xmlns:p14="http://schemas.microsoft.com/office/powerpoint/2010/main" val="3383863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0880CE3-740E-4000-8027-E60110860483}"/>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196579C2-6988-4878-9581-708050B87BF3}"/>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25612D9D-C2C5-4642-8785-58D871768657}"/>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35B3DFD-ACBB-3642-A274-97A01022ADEB}" type="datetimeFigureOut">
              <a:rPr lang="en-US" smtClean="0"/>
              <a:t>8/28/2024</a:t>
            </a:fld>
            <a:endParaRPr lang="en-US"/>
          </a:p>
        </p:txBody>
      </p:sp>
      <p:sp>
        <p:nvSpPr>
          <p:cNvPr id="5" name="Marcador de pie de página 4">
            <a:extLst>
              <a:ext uri="{FF2B5EF4-FFF2-40B4-BE49-F238E27FC236}">
                <a16:creationId xmlns:a16="http://schemas.microsoft.com/office/drawing/2014/main" id="{B448969C-8F48-4C2D-BAC7-77262003148C}"/>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24CA1BFC-7D21-4755-A129-83F85B223CD4}"/>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5351299-98EC-1C46-89ED-8BEA0AD1079E}" type="slidenum">
              <a:rPr lang="en-US" smtClean="0"/>
              <a:t>‹Nº›</a:t>
            </a:fld>
            <a:endParaRPr lang="en-US"/>
          </a:p>
        </p:txBody>
      </p:sp>
    </p:spTree>
    <p:extLst>
      <p:ext uri="{BB962C8B-B14F-4D97-AF65-F5344CB8AC3E}">
        <p14:creationId xmlns:p14="http://schemas.microsoft.com/office/powerpoint/2010/main" val="53417896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58" r:id="rId12"/>
    <p:sldLayoutId id="2147483659" r:id="rId13"/>
    <p:sldLayoutId id="2147483660"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C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32C630E-4EDB-4C51-8E08-F9ABF850DA65}"/>
              </a:ext>
            </a:extLst>
          </p:cNvPr>
          <p:cNvSpPr>
            <a:spLocks noGrp="1"/>
          </p:cNvSpPr>
          <p:nvPr>
            <p:ph type="title"/>
          </p:nvPr>
        </p:nvSpPr>
        <p:spPr>
          <a:xfrm>
            <a:off x="628650" y="273846"/>
            <a:ext cx="7886700" cy="994172"/>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9A53876A-73CA-4D72-881B-EC6E4899C325}"/>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E107E2D3-7D88-45C1-956B-9923CAB69988}"/>
              </a:ext>
            </a:extLst>
          </p:cNvPr>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675">
                <a:solidFill>
                  <a:schemeClr val="tx1">
                    <a:tint val="75000"/>
                  </a:schemeClr>
                </a:solidFill>
              </a:defRPr>
            </a:lvl1pPr>
          </a:lstStyle>
          <a:p>
            <a:fld id="{57E446BA-1416-486B-AB51-5FFE5566ECF9}" type="datetimeFigureOut">
              <a:rPr lang="es-CL" smtClean="0"/>
              <a:t>28-08-2024</a:t>
            </a:fld>
            <a:endParaRPr lang="es-CL"/>
          </a:p>
        </p:txBody>
      </p:sp>
      <p:sp>
        <p:nvSpPr>
          <p:cNvPr id="5" name="Marcador de pie de página 4">
            <a:extLst>
              <a:ext uri="{FF2B5EF4-FFF2-40B4-BE49-F238E27FC236}">
                <a16:creationId xmlns:a16="http://schemas.microsoft.com/office/drawing/2014/main" id="{79A9E792-01FB-4352-A0C1-5838A5F27FE6}"/>
              </a:ext>
            </a:extLst>
          </p:cNvPr>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7FCF6CC6-5D29-47CF-A61D-9F411C87D9B1}"/>
              </a:ext>
            </a:extLst>
          </p:cNvPr>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0327BC39-DF40-4436-971D-5E1557404183}" type="slidenum">
              <a:rPr lang="es-CL" smtClean="0"/>
              <a:t>‹Nº›</a:t>
            </a:fld>
            <a:endParaRPr lang="es-CL"/>
          </a:p>
        </p:txBody>
      </p:sp>
    </p:spTree>
    <p:extLst>
      <p:ext uri="{BB962C8B-B14F-4D97-AF65-F5344CB8AC3E}">
        <p14:creationId xmlns:p14="http://schemas.microsoft.com/office/powerpoint/2010/main" val="17276559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514326"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2" indent="-128582" algn="l" defTabSz="514326"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45" indent="-128582" algn="l" defTabSz="514326"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08" indent="-128582" algn="l" defTabSz="514326"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071" indent="-128582" algn="l" defTabSz="514326" rtl="0" eaLnBrk="1" latinLnBrk="0" hangingPunct="1">
        <a:lnSpc>
          <a:spcPct val="90000"/>
        </a:lnSpc>
        <a:spcBef>
          <a:spcPts val="281"/>
        </a:spcBef>
        <a:buFont typeface="Arial" panose="020B0604020202020204" pitchFamily="34" charset="0"/>
        <a:buChar char="•"/>
        <a:defRPr sz="1012" kern="1200">
          <a:solidFill>
            <a:schemeClr val="tx1"/>
          </a:solidFill>
          <a:latin typeface="+mn-lt"/>
          <a:ea typeface="+mn-ea"/>
          <a:cs typeface="+mn-cs"/>
        </a:defRPr>
      </a:lvl4pPr>
      <a:lvl5pPr marL="1157234" indent="-128582" algn="l" defTabSz="514326" rtl="0" eaLnBrk="1" latinLnBrk="0" hangingPunct="1">
        <a:lnSpc>
          <a:spcPct val="90000"/>
        </a:lnSpc>
        <a:spcBef>
          <a:spcPts val="281"/>
        </a:spcBef>
        <a:buFont typeface="Arial" panose="020B0604020202020204" pitchFamily="34" charset="0"/>
        <a:buChar char="•"/>
        <a:defRPr sz="1012" kern="1200">
          <a:solidFill>
            <a:schemeClr val="tx1"/>
          </a:solidFill>
          <a:latin typeface="+mn-lt"/>
          <a:ea typeface="+mn-ea"/>
          <a:cs typeface="+mn-cs"/>
        </a:defRPr>
      </a:lvl5pPr>
      <a:lvl6pPr marL="1414397" indent="-128582" algn="l" defTabSz="514326" rtl="0" eaLnBrk="1" latinLnBrk="0" hangingPunct="1">
        <a:lnSpc>
          <a:spcPct val="90000"/>
        </a:lnSpc>
        <a:spcBef>
          <a:spcPts val="281"/>
        </a:spcBef>
        <a:buFont typeface="Arial" panose="020B0604020202020204" pitchFamily="34" charset="0"/>
        <a:buChar char="•"/>
        <a:defRPr sz="1012" kern="1200">
          <a:solidFill>
            <a:schemeClr val="tx1"/>
          </a:solidFill>
          <a:latin typeface="+mn-lt"/>
          <a:ea typeface="+mn-ea"/>
          <a:cs typeface="+mn-cs"/>
        </a:defRPr>
      </a:lvl6pPr>
      <a:lvl7pPr marL="1671560" indent="-128582" algn="l" defTabSz="514326" rtl="0" eaLnBrk="1" latinLnBrk="0" hangingPunct="1">
        <a:lnSpc>
          <a:spcPct val="90000"/>
        </a:lnSpc>
        <a:spcBef>
          <a:spcPts val="281"/>
        </a:spcBef>
        <a:buFont typeface="Arial" panose="020B0604020202020204" pitchFamily="34" charset="0"/>
        <a:buChar char="•"/>
        <a:defRPr sz="1012" kern="1200">
          <a:solidFill>
            <a:schemeClr val="tx1"/>
          </a:solidFill>
          <a:latin typeface="+mn-lt"/>
          <a:ea typeface="+mn-ea"/>
          <a:cs typeface="+mn-cs"/>
        </a:defRPr>
      </a:lvl7pPr>
      <a:lvl8pPr marL="1928723" indent="-128582" algn="l" defTabSz="514326" rtl="0" eaLnBrk="1" latinLnBrk="0" hangingPunct="1">
        <a:lnSpc>
          <a:spcPct val="90000"/>
        </a:lnSpc>
        <a:spcBef>
          <a:spcPts val="281"/>
        </a:spcBef>
        <a:buFont typeface="Arial" panose="020B0604020202020204" pitchFamily="34" charset="0"/>
        <a:buChar char="•"/>
        <a:defRPr sz="1012" kern="1200">
          <a:solidFill>
            <a:schemeClr val="tx1"/>
          </a:solidFill>
          <a:latin typeface="+mn-lt"/>
          <a:ea typeface="+mn-ea"/>
          <a:cs typeface="+mn-cs"/>
        </a:defRPr>
      </a:lvl8pPr>
      <a:lvl9pPr marL="2185886" indent="-128582" algn="l" defTabSz="514326" rtl="0" eaLnBrk="1" latinLnBrk="0" hangingPunct="1">
        <a:lnSpc>
          <a:spcPct val="90000"/>
        </a:lnSpc>
        <a:spcBef>
          <a:spcPts val="281"/>
        </a:spcBef>
        <a:buFont typeface="Arial" panose="020B0604020202020204" pitchFamily="34" charset="0"/>
        <a:buChar char="•"/>
        <a:defRPr sz="1012" kern="1200">
          <a:solidFill>
            <a:schemeClr val="tx1"/>
          </a:solidFill>
          <a:latin typeface="+mn-lt"/>
          <a:ea typeface="+mn-ea"/>
          <a:cs typeface="+mn-cs"/>
        </a:defRPr>
      </a:lvl9pPr>
    </p:bodyStyle>
    <p:otherStyle>
      <a:defPPr>
        <a:defRPr lang="es-CL"/>
      </a:defPPr>
      <a:lvl1pPr marL="0" algn="l" defTabSz="514326" rtl="0" eaLnBrk="1" latinLnBrk="0" hangingPunct="1">
        <a:defRPr sz="1012" kern="1200">
          <a:solidFill>
            <a:schemeClr val="tx1"/>
          </a:solidFill>
          <a:latin typeface="+mn-lt"/>
          <a:ea typeface="+mn-ea"/>
          <a:cs typeface="+mn-cs"/>
        </a:defRPr>
      </a:lvl1pPr>
      <a:lvl2pPr marL="257163" algn="l" defTabSz="514326" rtl="0" eaLnBrk="1" latinLnBrk="0" hangingPunct="1">
        <a:defRPr sz="1012" kern="1200">
          <a:solidFill>
            <a:schemeClr val="tx1"/>
          </a:solidFill>
          <a:latin typeface="+mn-lt"/>
          <a:ea typeface="+mn-ea"/>
          <a:cs typeface="+mn-cs"/>
        </a:defRPr>
      </a:lvl2pPr>
      <a:lvl3pPr marL="514326" algn="l" defTabSz="514326" rtl="0" eaLnBrk="1" latinLnBrk="0" hangingPunct="1">
        <a:defRPr sz="1012" kern="1200">
          <a:solidFill>
            <a:schemeClr val="tx1"/>
          </a:solidFill>
          <a:latin typeface="+mn-lt"/>
          <a:ea typeface="+mn-ea"/>
          <a:cs typeface="+mn-cs"/>
        </a:defRPr>
      </a:lvl3pPr>
      <a:lvl4pPr marL="771489" algn="l" defTabSz="514326" rtl="0" eaLnBrk="1" latinLnBrk="0" hangingPunct="1">
        <a:defRPr sz="1012" kern="1200">
          <a:solidFill>
            <a:schemeClr val="tx1"/>
          </a:solidFill>
          <a:latin typeface="+mn-lt"/>
          <a:ea typeface="+mn-ea"/>
          <a:cs typeface="+mn-cs"/>
        </a:defRPr>
      </a:lvl4pPr>
      <a:lvl5pPr marL="1028652" algn="l" defTabSz="514326" rtl="0" eaLnBrk="1" latinLnBrk="0" hangingPunct="1">
        <a:defRPr sz="1012" kern="1200">
          <a:solidFill>
            <a:schemeClr val="tx1"/>
          </a:solidFill>
          <a:latin typeface="+mn-lt"/>
          <a:ea typeface="+mn-ea"/>
          <a:cs typeface="+mn-cs"/>
        </a:defRPr>
      </a:lvl5pPr>
      <a:lvl6pPr marL="1285816" algn="l" defTabSz="514326" rtl="0" eaLnBrk="1" latinLnBrk="0" hangingPunct="1">
        <a:defRPr sz="1012" kern="1200">
          <a:solidFill>
            <a:schemeClr val="tx1"/>
          </a:solidFill>
          <a:latin typeface="+mn-lt"/>
          <a:ea typeface="+mn-ea"/>
          <a:cs typeface="+mn-cs"/>
        </a:defRPr>
      </a:lvl6pPr>
      <a:lvl7pPr marL="1542979" algn="l" defTabSz="514326" rtl="0" eaLnBrk="1" latinLnBrk="0" hangingPunct="1">
        <a:defRPr sz="1012" kern="1200">
          <a:solidFill>
            <a:schemeClr val="tx1"/>
          </a:solidFill>
          <a:latin typeface="+mn-lt"/>
          <a:ea typeface="+mn-ea"/>
          <a:cs typeface="+mn-cs"/>
        </a:defRPr>
      </a:lvl7pPr>
      <a:lvl8pPr marL="1800142" algn="l" defTabSz="514326" rtl="0" eaLnBrk="1" latinLnBrk="0" hangingPunct="1">
        <a:defRPr sz="1012" kern="1200">
          <a:solidFill>
            <a:schemeClr val="tx1"/>
          </a:solidFill>
          <a:latin typeface="+mn-lt"/>
          <a:ea typeface="+mn-ea"/>
          <a:cs typeface="+mn-cs"/>
        </a:defRPr>
      </a:lvl8pPr>
      <a:lvl9pPr marL="2057305" algn="l" defTabSz="514326" rtl="0" eaLnBrk="1" latinLnBrk="0" hangingPunct="1">
        <a:defRPr sz="101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7.png"/><Relationship Id="rId7" Type="http://schemas.openxmlformats.org/officeDocument/2006/relationships/diagramQuickStyle" Target="../diagrams/quickStyle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8.png"/><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slide" Target="slide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slide" Target="slide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5.png"/><Relationship Id="rId7" Type="http://schemas.openxmlformats.org/officeDocument/2006/relationships/diagramQuickStyle" Target="../diagrams/quickStyle2.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6.gif"/><Relationship Id="rId9" Type="http://schemas.microsoft.com/office/2007/relationships/diagramDrawing" Target="../diagrams/drawing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21.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ubtitle 1"/>
          <p:cNvSpPr>
            <a:spLocks noGrp="1"/>
          </p:cNvSpPr>
          <p:nvPr>
            <p:ph type="subTitle" idx="4294967295"/>
          </p:nvPr>
        </p:nvSpPr>
        <p:spPr>
          <a:xfrm>
            <a:off x="173182" y="2044523"/>
            <a:ext cx="3643745" cy="902053"/>
          </a:xfrm>
        </p:spPr>
        <p:style>
          <a:lnRef idx="1">
            <a:schemeClr val="dk1"/>
          </a:lnRef>
          <a:fillRef idx="2">
            <a:schemeClr val="dk1"/>
          </a:fillRef>
          <a:effectRef idx="1">
            <a:schemeClr val="dk1"/>
          </a:effectRef>
          <a:fontRef idx="minor">
            <a:schemeClr val="dk1"/>
          </a:fontRef>
        </p:style>
        <p:txBody>
          <a:bodyPr>
            <a:noAutofit/>
          </a:bodyPr>
          <a:lstStyle/>
          <a:p>
            <a:pPr marL="0" indent="0" algn="ctr">
              <a:buNone/>
            </a:pPr>
            <a:r>
              <a:rPr lang="es-419" dirty="0">
                <a:solidFill>
                  <a:schemeClr val="bg1"/>
                </a:solidFill>
                <a:latin typeface="Brandon Grotesque Regular" panose="020B0503020203060202" pitchFamily="34" charset="0"/>
              </a:rPr>
              <a:t>Capacitación Plan Reforzado de Monitoreo Efluente PTAS Estero Retroceso y Plan de Acción</a:t>
            </a:r>
            <a:endParaRPr lang="es-CL" dirty="0">
              <a:solidFill>
                <a:schemeClr val="bg1"/>
              </a:solidFill>
              <a:latin typeface="Brandon Grotesque Regular" panose="020B0503020203060202" pitchFamily="34" charset="0"/>
            </a:endParaRPr>
          </a:p>
        </p:txBody>
      </p:sp>
      <p:sp>
        <p:nvSpPr>
          <p:cNvPr id="6" name="Rectángulo 5">
            <a:extLst>
              <a:ext uri="{FF2B5EF4-FFF2-40B4-BE49-F238E27FC236}">
                <a16:creationId xmlns:a16="http://schemas.microsoft.com/office/drawing/2014/main" id="{605DB578-26E5-48C4-A418-213107F88088}"/>
              </a:ext>
            </a:extLst>
          </p:cNvPr>
          <p:cNvSpPr/>
          <p:nvPr/>
        </p:nvSpPr>
        <p:spPr>
          <a:xfrm>
            <a:off x="703117" y="2999917"/>
            <a:ext cx="2583873" cy="45719"/>
          </a:xfrm>
          <a:prstGeom prst="rect">
            <a:avLst/>
          </a:prstGeom>
          <a:solidFill>
            <a:srgbClr val="009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Imagen 7">
            <a:extLst>
              <a:ext uri="{FF2B5EF4-FFF2-40B4-BE49-F238E27FC236}">
                <a16:creationId xmlns:a16="http://schemas.microsoft.com/office/drawing/2014/main" id="{F3DF6AB6-8E0D-4292-B35E-94F5CACD730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7752" y="-2109"/>
            <a:ext cx="6656294" cy="5143500"/>
          </a:xfrm>
          <a:prstGeom prst="rect">
            <a:avLst/>
          </a:prstGeom>
        </p:spPr>
      </p:pic>
      <p:pic>
        <p:nvPicPr>
          <p:cNvPr id="9" name="Imagen 8" descr="Imagen que contiene flor&#10;&#10;Descripción generada automáticamente">
            <a:extLst>
              <a:ext uri="{FF2B5EF4-FFF2-40B4-BE49-F238E27FC236}">
                <a16:creationId xmlns:a16="http://schemas.microsoft.com/office/drawing/2014/main" id="{D7F58BCE-82F7-48C1-BBBD-9127E162C21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34919" y="4058101"/>
            <a:ext cx="1404753" cy="1083290"/>
          </a:xfrm>
          <a:prstGeom prst="rect">
            <a:avLst/>
          </a:prstGeom>
        </p:spPr>
      </p:pic>
      <p:sp>
        <p:nvSpPr>
          <p:cNvPr id="10" name="Subtitle 1">
            <a:extLst>
              <a:ext uri="{FF2B5EF4-FFF2-40B4-BE49-F238E27FC236}">
                <a16:creationId xmlns:a16="http://schemas.microsoft.com/office/drawing/2014/main" id="{7B7A9949-21E1-4E3C-8720-3079F3488275}"/>
              </a:ext>
            </a:extLst>
          </p:cNvPr>
          <p:cNvSpPr txBox="1">
            <a:spLocks/>
          </p:cNvSpPr>
          <p:nvPr/>
        </p:nvSpPr>
        <p:spPr>
          <a:xfrm>
            <a:off x="173180" y="3152317"/>
            <a:ext cx="3643745" cy="373784"/>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es-CL" sz="1400" dirty="0" err="1">
                <a:solidFill>
                  <a:schemeClr val="bg1"/>
                </a:solidFill>
                <a:latin typeface="Brandon Grotesque Regular" panose="020B0503020203060202" pitchFamily="34" charset="0"/>
              </a:rPr>
              <a:t>PdC</a:t>
            </a:r>
            <a:r>
              <a:rPr lang="es-CL" sz="1400" dirty="0">
                <a:solidFill>
                  <a:schemeClr val="bg1"/>
                </a:solidFill>
                <a:latin typeface="Brandon Grotesque Regular" panose="020B0503020203060202" pitchFamily="34" charset="0"/>
              </a:rPr>
              <a:t> Estero Retroceso</a:t>
            </a:r>
          </a:p>
        </p:txBody>
      </p:sp>
    </p:spTree>
    <p:extLst>
      <p:ext uri="{BB962C8B-B14F-4D97-AF65-F5344CB8AC3E}">
        <p14:creationId xmlns:p14="http://schemas.microsoft.com/office/powerpoint/2010/main" val="182560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D0F44"/>
        </a:solidFill>
        <a:effectLst/>
      </p:bgPr>
    </p:bg>
    <p:spTree>
      <p:nvGrpSpPr>
        <p:cNvPr id="1" name=""/>
        <p:cNvGrpSpPr/>
        <p:nvPr/>
      </p:nvGrpSpPr>
      <p:grpSpPr>
        <a:xfrm>
          <a:off x="0" y="0"/>
          <a:ext cx="0" cy="0"/>
          <a:chOff x="0" y="0"/>
          <a:chExt cx="0" cy="0"/>
        </a:xfrm>
      </p:grpSpPr>
      <p:grpSp>
        <p:nvGrpSpPr>
          <p:cNvPr id="39" name="Grupo 38">
            <a:extLst>
              <a:ext uri="{FF2B5EF4-FFF2-40B4-BE49-F238E27FC236}">
                <a16:creationId xmlns:a16="http://schemas.microsoft.com/office/drawing/2014/main" id="{0F89A939-B259-4E70-901E-E7852AB17DC1}"/>
              </a:ext>
            </a:extLst>
          </p:cNvPr>
          <p:cNvGrpSpPr/>
          <p:nvPr/>
        </p:nvGrpSpPr>
        <p:grpSpPr>
          <a:xfrm>
            <a:off x="2413747" y="7937"/>
            <a:ext cx="6656294" cy="5143500"/>
            <a:chOff x="2487752" y="-2109"/>
            <a:chExt cx="6656294" cy="5143500"/>
          </a:xfrm>
        </p:grpSpPr>
        <p:pic>
          <p:nvPicPr>
            <p:cNvPr id="40" name="Imagen 39">
              <a:extLst>
                <a:ext uri="{FF2B5EF4-FFF2-40B4-BE49-F238E27FC236}">
                  <a16:creationId xmlns:a16="http://schemas.microsoft.com/office/drawing/2014/main" id="{77AF389C-A4CE-45D0-833B-BC018669CBD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7752" y="-2109"/>
              <a:ext cx="6656294" cy="5143500"/>
            </a:xfrm>
            <a:prstGeom prst="rect">
              <a:avLst/>
            </a:prstGeom>
          </p:spPr>
        </p:pic>
        <p:pic>
          <p:nvPicPr>
            <p:cNvPr id="41" name="Imagen 40" descr="Imagen que contiene flor&#10;&#10;Descripción generada automáticamente">
              <a:extLst>
                <a:ext uri="{FF2B5EF4-FFF2-40B4-BE49-F238E27FC236}">
                  <a16:creationId xmlns:a16="http://schemas.microsoft.com/office/drawing/2014/main" id="{36F3CCA1-FF37-4D5E-B67A-C801E3F5693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34919" y="4058101"/>
              <a:ext cx="1404753" cy="1083290"/>
            </a:xfrm>
            <a:prstGeom prst="rect">
              <a:avLst/>
            </a:prstGeom>
          </p:spPr>
        </p:pic>
      </p:grpSp>
      <p:sp>
        <p:nvSpPr>
          <p:cNvPr id="10" name="9 CuadroTexto"/>
          <p:cNvSpPr txBox="1"/>
          <p:nvPr/>
        </p:nvSpPr>
        <p:spPr>
          <a:xfrm rot="16200000">
            <a:off x="299003" y="955309"/>
            <a:ext cx="954106"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fontAlgn="auto">
              <a:spcBef>
                <a:spcPts val="0"/>
              </a:spcBef>
              <a:spcAft>
                <a:spcPts val="0"/>
              </a:spcAft>
              <a:defRPr/>
            </a:pPr>
            <a:r>
              <a:rPr lang="es-419" sz="1400" kern="0" dirty="0">
                <a:solidFill>
                  <a:schemeClr val="bg1"/>
                </a:solidFill>
                <a:latin typeface="Brandon Grotesque Regular" panose="020B0503020203060202" pitchFamily="34" charset="0"/>
              </a:rPr>
              <a:t>OBJETIVO</a:t>
            </a:r>
            <a:endParaRPr lang="es-CL" sz="1600" kern="0" dirty="0">
              <a:solidFill>
                <a:schemeClr val="bg1"/>
              </a:solidFill>
              <a:latin typeface="Brandon Grotesque Regular" panose="020B0503020203060202" pitchFamily="34" charset="0"/>
            </a:endParaRPr>
          </a:p>
        </p:txBody>
      </p:sp>
      <p:sp>
        <p:nvSpPr>
          <p:cNvPr id="3" name="AutoShape 7" descr="Resultado de imagen para asc 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4" name="AutoShape 9" descr="Resultado de imagen para asc 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6" name="AutoShape 13" descr="Resultado de imagen para asc pn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sp>
        <p:nvSpPr>
          <p:cNvPr id="7" name="AutoShape 16" descr="Resultado de imagen para asc pn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cxnSp>
        <p:nvCxnSpPr>
          <p:cNvPr id="29" name="Conector recto 28">
            <a:extLst>
              <a:ext uri="{FF2B5EF4-FFF2-40B4-BE49-F238E27FC236}">
                <a16:creationId xmlns:a16="http://schemas.microsoft.com/office/drawing/2014/main" id="{C92D35FB-1B25-4E8E-B0F5-86CCFB26E21C}"/>
              </a:ext>
            </a:extLst>
          </p:cNvPr>
          <p:cNvCxnSpPr/>
          <p:nvPr/>
        </p:nvCxnSpPr>
        <p:spPr>
          <a:xfrm>
            <a:off x="-18228" y="486091"/>
            <a:ext cx="618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9 CuadroTexto">
            <a:extLst>
              <a:ext uri="{FF2B5EF4-FFF2-40B4-BE49-F238E27FC236}">
                <a16:creationId xmlns:a16="http://schemas.microsoft.com/office/drawing/2014/main" id="{5BE9503F-8890-CB41-1D20-7C0EC7B129B2}"/>
              </a:ext>
            </a:extLst>
          </p:cNvPr>
          <p:cNvSpPr txBox="1"/>
          <p:nvPr/>
        </p:nvSpPr>
        <p:spPr>
          <a:xfrm>
            <a:off x="5503340" y="923568"/>
            <a:ext cx="857118"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fontAlgn="auto">
              <a:spcBef>
                <a:spcPts val="0"/>
              </a:spcBef>
              <a:spcAft>
                <a:spcPts val="0"/>
              </a:spcAft>
              <a:defRPr/>
            </a:pPr>
            <a:r>
              <a:rPr lang="es-CL" sz="1400" kern="0" dirty="0">
                <a:solidFill>
                  <a:schemeClr val="bg1"/>
                </a:solidFill>
                <a:latin typeface="Brandon Grotesque Regular" panose="020B0503020203060202" pitchFamily="34" charset="0"/>
              </a:rPr>
              <a:t>ALCANCE</a:t>
            </a:r>
            <a:endParaRPr lang="es-CL" sz="1600" kern="0" dirty="0">
              <a:solidFill>
                <a:schemeClr val="bg1"/>
              </a:solidFill>
              <a:latin typeface="Brandon Grotesque Regular" panose="020B0503020203060202" pitchFamily="34" charset="0"/>
            </a:endParaRPr>
          </a:p>
        </p:txBody>
      </p:sp>
      <p:sp>
        <p:nvSpPr>
          <p:cNvPr id="5" name="CuadroTexto 4">
            <a:extLst>
              <a:ext uri="{FF2B5EF4-FFF2-40B4-BE49-F238E27FC236}">
                <a16:creationId xmlns:a16="http://schemas.microsoft.com/office/drawing/2014/main" id="{4B14DF49-DAE6-BF34-DC71-2680844F8B7D}"/>
              </a:ext>
            </a:extLst>
          </p:cNvPr>
          <p:cNvSpPr txBox="1"/>
          <p:nvPr/>
        </p:nvSpPr>
        <p:spPr>
          <a:xfrm>
            <a:off x="954726" y="632143"/>
            <a:ext cx="4605619" cy="954107"/>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wrap="square" rtlCol="0">
            <a:spAutoFit/>
          </a:bodyPr>
          <a:lstStyle/>
          <a:p>
            <a:pPr algn="just"/>
            <a:r>
              <a:rPr lang="es-MX" sz="1400" dirty="0">
                <a:solidFill>
                  <a:schemeClr val="bg1">
                    <a:lumMod val="95000"/>
                  </a:schemeClr>
                </a:solidFill>
              </a:rPr>
              <a:t>Elaboración e implementación de Plan de reforzado de monitoreo del efluente de la PTAS del CES Retroceso y de un plan de acción para asegurar el cumplimiento de los límites establecidos en la Res. DGTM. Y MM. Ord. N°12600/931 VRS.</a:t>
            </a:r>
            <a:endParaRPr lang="es-CL" sz="1400" dirty="0">
              <a:solidFill>
                <a:schemeClr val="bg1">
                  <a:lumMod val="95000"/>
                </a:schemeClr>
              </a:solidFill>
            </a:endParaRPr>
          </a:p>
        </p:txBody>
      </p:sp>
      <p:sp>
        <p:nvSpPr>
          <p:cNvPr id="8" name="CuadroTexto 7">
            <a:extLst>
              <a:ext uri="{FF2B5EF4-FFF2-40B4-BE49-F238E27FC236}">
                <a16:creationId xmlns:a16="http://schemas.microsoft.com/office/drawing/2014/main" id="{9321CBC6-DAA1-C500-F222-14AD63F2586B}"/>
              </a:ext>
            </a:extLst>
          </p:cNvPr>
          <p:cNvSpPr txBox="1"/>
          <p:nvPr/>
        </p:nvSpPr>
        <p:spPr>
          <a:xfrm>
            <a:off x="6591793" y="554236"/>
            <a:ext cx="2202697" cy="1046440"/>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wrap="square" rtlCol="0">
            <a:spAutoFit/>
          </a:bodyPr>
          <a:lstStyle/>
          <a:p>
            <a:pPr algn="just"/>
            <a:r>
              <a:rPr lang="es-MX" sz="1200" b="1" dirty="0">
                <a:effectLst/>
                <a:latin typeface="Open Sans" panose="020B0606030504020204" pitchFamily="34" charset="0"/>
                <a:ea typeface="Times New Roman" panose="02020603050405020304" pitchFamily="18" charset="0"/>
              </a:rPr>
              <a:t>Centro de Cultivo Estero Retroceso </a:t>
            </a:r>
            <a:r>
              <a:rPr lang="es-MX" sz="1200" dirty="0">
                <a:effectLst/>
                <a:latin typeface="Open Sans" panose="020B0606030504020204" pitchFamily="34" charset="0"/>
                <a:ea typeface="Times New Roman" panose="02020603050405020304" pitchFamily="18" charset="0"/>
              </a:rPr>
              <a:t>en el marco de </a:t>
            </a:r>
            <a:r>
              <a:rPr lang="es-MX" sz="1200" u="words" dirty="0">
                <a:effectLst/>
                <a:latin typeface="Open Sans" panose="020B0606030504020204" pitchFamily="34" charset="0"/>
                <a:ea typeface="Times New Roman" panose="02020603050405020304" pitchFamily="18" charset="0"/>
              </a:rPr>
              <a:t>Programa de Cumplimiento (</a:t>
            </a:r>
            <a:r>
              <a:rPr lang="es-MX" sz="1200" u="words" dirty="0" err="1">
                <a:effectLst/>
                <a:latin typeface="Open Sans" panose="020B0606030504020204" pitchFamily="34" charset="0"/>
                <a:ea typeface="Times New Roman" panose="02020603050405020304" pitchFamily="18" charset="0"/>
              </a:rPr>
              <a:t>PdC</a:t>
            </a:r>
            <a:r>
              <a:rPr lang="es-MX" sz="1200" u="words" dirty="0">
                <a:effectLst/>
                <a:latin typeface="Open Sans" panose="020B0606030504020204" pitchFamily="34" charset="0"/>
                <a:ea typeface="Times New Roman" panose="02020603050405020304" pitchFamily="18" charset="0"/>
              </a:rPr>
              <a:t>) Estero Retroceso ROL D-104-2022</a:t>
            </a:r>
            <a:r>
              <a:rPr lang="es-MX" sz="1400" dirty="0">
                <a:solidFill>
                  <a:schemeClr val="bg1">
                    <a:lumMod val="95000"/>
                  </a:schemeClr>
                </a:solidFill>
              </a:rPr>
              <a:t>.</a:t>
            </a:r>
            <a:endParaRPr lang="es-CL" sz="1400" dirty="0">
              <a:solidFill>
                <a:schemeClr val="bg1">
                  <a:lumMod val="95000"/>
                </a:schemeClr>
              </a:solidFill>
            </a:endParaRPr>
          </a:p>
        </p:txBody>
      </p:sp>
      <p:sp>
        <p:nvSpPr>
          <p:cNvPr id="9" name="Triángulo isósceles 8">
            <a:extLst>
              <a:ext uri="{FF2B5EF4-FFF2-40B4-BE49-F238E27FC236}">
                <a16:creationId xmlns:a16="http://schemas.microsoft.com/office/drawing/2014/main" id="{27C57197-31B3-81CB-6300-6167F4CDD0FE}"/>
              </a:ext>
            </a:extLst>
          </p:cNvPr>
          <p:cNvSpPr/>
          <p:nvPr/>
        </p:nvSpPr>
        <p:spPr>
          <a:xfrm rot="5400000">
            <a:off x="6312767" y="953824"/>
            <a:ext cx="309282" cy="248770"/>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5" name="CuadroTexto 14">
            <a:extLst>
              <a:ext uri="{FF2B5EF4-FFF2-40B4-BE49-F238E27FC236}">
                <a16:creationId xmlns:a16="http://schemas.microsoft.com/office/drawing/2014/main" id="{EB7CC770-0FEA-5DF0-CE4F-C441533AFB11}"/>
              </a:ext>
            </a:extLst>
          </p:cNvPr>
          <p:cNvSpPr txBox="1"/>
          <p:nvPr/>
        </p:nvSpPr>
        <p:spPr>
          <a:xfrm>
            <a:off x="790491" y="239585"/>
            <a:ext cx="4004122" cy="369332"/>
          </a:xfrm>
          <a:prstGeom prst="rect">
            <a:avLst/>
          </a:prstGeom>
          <a:noFill/>
        </p:spPr>
        <p:txBody>
          <a:bodyPr wrap="square" rtlCol="0">
            <a:spAutoFit/>
          </a:bodyPr>
          <a:lstStyle/>
          <a:p>
            <a:r>
              <a:rPr lang="es-CL" b="1" dirty="0" err="1">
                <a:solidFill>
                  <a:schemeClr val="bg1">
                    <a:lumMod val="95000"/>
                  </a:schemeClr>
                </a:solidFill>
              </a:rPr>
              <a:t>PdC</a:t>
            </a:r>
            <a:r>
              <a:rPr lang="es-CL" b="1" dirty="0">
                <a:solidFill>
                  <a:schemeClr val="bg1">
                    <a:lumMod val="95000"/>
                  </a:schemeClr>
                </a:solidFill>
              </a:rPr>
              <a:t> Estero Retroceso</a:t>
            </a:r>
          </a:p>
        </p:txBody>
      </p:sp>
      <p:graphicFrame>
        <p:nvGraphicFramePr>
          <p:cNvPr id="16" name="Diagrama 15">
            <a:extLst>
              <a:ext uri="{FF2B5EF4-FFF2-40B4-BE49-F238E27FC236}">
                <a16:creationId xmlns:a16="http://schemas.microsoft.com/office/drawing/2014/main" id="{722DD785-90BB-2861-7728-41CBEEAF05CB}"/>
              </a:ext>
            </a:extLst>
          </p:cNvPr>
          <p:cNvGraphicFramePr/>
          <p:nvPr>
            <p:extLst>
              <p:ext uri="{D42A27DB-BD31-4B8C-83A1-F6EECF244321}">
                <p14:modId xmlns:p14="http://schemas.microsoft.com/office/powerpoint/2010/main" val="1198801589"/>
              </p:ext>
            </p:extLst>
          </p:nvPr>
        </p:nvGraphicFramePr>
        <p:xfrm>
          <a:off x="514335" y="1768643"/>
          <a:ext cx="5486400" cy="3200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Cerrar llave 16">
            <a:extLst>
              <a:ext uri="{FF2B5EF4-FFF2-40B4-BE49-F238E27FC236}">
                <a16:creationId xmlns:a16="http://schemas.microsoft.com/office/drawing/2014/main" id="{B32A0CAD-D697-85D8-5C0E-834DC3DD3698}"/>
              </a:ext>
            </a:extLst>
          </p:cNvPr>
          <p:cNvSpPr/>
          <p:nvPr/>
        </p:nvSpPr>
        <p:spPr>
          <a:xfrm>
            <a:off x="5741894" y="1674159"/>
            <a:ext cx="336177" cy="337521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18" name="CuadroTexto 17">
            <a:extLst>
              <a:ext uri="{FF2B5EF4-FFF2-40B4-BE49-F238E27FC236}">
                <a16:creationId xmlns:a16="http://schemas.microsoft.com/office/drawing/2014/main" id="{47407D1E-B62B-1D88-A5A4-6737B3772B3B}"/>
              </a:ext>
            </a:extLst>
          </p:cNvPr>
          <p:cNvSpPr txBox="1"/>
          <p:nvPr/>
        </p:nvSpPr>
        <p:spPr>
          <a:xfrm>
            <a:off x="6120347" y="3214191"/>
            <a:ext cx="1899412" cy="276999"/>
          </a:xfrm>
          <a:prstGeom prst="rect">
            <a:avLst/>
          </a:prstGeom>
          <a:noFill/>
        </p:spPr>
        <p:txBody>
          <a:bodyPr wrap="square" rtlCol="0">
            <a:spAutoFit/>
          </a:bodyPr>
          <a:lstStyle/>
          <a:p>
            <a:r>
              <a:rPr lang="es-CL" sz="1200" dirty="0">
                <a:solidFill>
                  <a:schemeClr val="bg1">
                    <a:lumMod val="95000"/>
                  </a:schemeClr>
                </a:solidFill>
              </a:rPr>
              <a:t>Acciones asociadas a PTAS</a:t>
            </a:r>
          </a:p>
        </p:txBody>
      </p:sp>
      <p:sp>
        <p:nvSpPr>
          <p:cNvPr id="20" name="Rectángulo 19">
            <a:extLst>
              <a:ext uri="{FF2B5EF4-FFF2-40B4-BE49-F238E27FC236}">
                <a16:creationId xmlns:a16="http://schemas.microsoft.com/office/drawing/2014/main" id="{634FAD61-9C81-387A-5D85-F7A675F34698}"/>
              </a:ext>
            </a:extLst>
          </p:cNvPr>
          <p:cNvSpPr/>
          <p:nvPr/>
        </p:nvSpPr>
        <p:spPr>
          <a:xfrm>
            <a:off x="2595282" y="1674159"/>
            <a:ext cx="3213847" cy="652182"/>
          </a:xfrm>
          <a:prstGeom prst="rect">
            <a:avLst/>
          </a:prstGeom>
          <a:noFill/>
          <a:ln w="38100">
            <a:solidFill>
              <a:srgbClr val="00B05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cxnSp>
        <p:nvCxnSpPr>
          <p:cNvPr id="22" name="Conector recto de flecha 21">
            <a:extLst>
              <a:ext uri="{FF2B5EF4-FFF2-40B4-BE49-F238E27FC236}">
                <a16:creationId xmlns:a16="http://schemas.microsoft.com/office/drawing/2014/main" id="{97EF750F-3AF9-D444-6D3F-011932BD998B}"/>
              </a:ext>
            </a:extLst>
          </p:cNvPr>
          <p:cNvCxnSpPr>
            <a:cxnSpLocks/>
          </p:cNvCxnSpPr>
          <p:nvPr/>
        </p:nvCxnSpPr>
        <p:spPr>
          <a:xfrm>
            <a:off x="5815853" y="2003612"/>
            <a:ext cx="482006" cy="0"/>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3" name="CuadroTexto 22">
            <a:extLst>
              <a:ext uri="{FF2B5EF4-FFF2-40B4-BE49-F238E27FC236}">
                <a16:creationId xmlns:a16="http://schemas.microsoft.com/office/drawing/2014/main" id="{A28C9911-B4B5-94F7-25E5-E54520605497}"/>
              </a:ext>
            </a:extLst>
          </p:cNvPr>
          <p:cNvSpPr txBox="1"/>
          <p:nvPr/>
        </p:nvSpPr>
        <p:spPr>
          <a:xfrm>
            <a:off x="6291150" y="1869976"/>
            <a:ext cx="1557807" cy="276999"/>
          </a:xfrm>
          <a:prstGeom prst="rect">
            <a:avLst/>
          </a:prstGeom>
          <a:noFill/>
          <a:ln>
            <a:solidFill>
              <a:srgbClr val="00B050"/>
            </a:solidFill>
          </a:ln>
        </p:spPr>
        <p:txBody>
          <a:bodyPr wrap="square" rtlCol="0">
            <a:spAutoFit/>
          </a:bodyPr>
          <a:lstStyle/>
          <a:p>
            <a:r>
              <a:rPr lang="es-CL" sz="1200" dirty="0">
                <a:solidFill>
                  <a:schemeClr val="bg1">
                    <a:lumMod val="95000"/>
                  </a:schemeClr>
                </a:solidFill>
              </a:rPr>
              <a:t>Acción realizada 2021</a:t>
            </a:r>
          </a:p>
        </p:txBody>
      </p:sp>
      <p:sp>
        <p:nvSpPr>
          <p:cNvPr id="24" name="Rectángulo 23">
            <a:extLst>
              <a:ext uri="{FF2B5EF4-FFF2-40B4-BE49-F238E27FC236}">
                <a16:creationId xmlns:a16="http://schemas.microsoft.com/office/drawing/2014/main" id="{59D600CE-BB62-8133-274A-F18478288956}"/>
              </a:ext>
            </a:extLst>
          </p:cNvPr>
          <p:cNvSpPr/>
          <p:nvPr/>
        </p:nvSpPr>
        <p:spPr>
          <a:xfrm>
            <a:off x="2588557" y="2397583"/>
            <a:ext cx="3213847" cy="2665943"/>
          </a:xfrm>
          <a:prstGeom prst="rect">
            <a:avLst/>
          </a:prstGeom>
          <a:noFill/>
          <a:ln w="38100">
            <a:solidFill>
              <a:srgbClr val="FFC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180661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barn(inVertical)">
                                      <p:cBhvr>
                                        <p:cTn id="63" dur="500"/>
                                        <p:tgtEl>
                                          <p:spTgt spid="17"/>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barn(inVertical)">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P spid="5" grpId="0" animBg="1"/>
      <p:bldP spid="8" grpId="0" animBg="1"/>
      <p:bldP spid="9" grpId="0" animBg="1"/>
      <p:bldGraphic spid="16" grpId="0">
        <p:bldAsOne/>
      </p:bldGraphic>
      <p:bldP spid="17" grpId="0" animBg="1"/>
      <p:bldP spid="18" grpId="0"/>
      <p:bldP spid="20" grpId="0" animBg="1"/>
      <p:bldP spid="23"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Grupo 17">
            <a:extLst>
              <a:ext uri="{FF2B5EF4-FFF2-40B4-BE49-F238E27FC236}">
                <a16:creationId xmlns:a16="http://schemas.microsoft.com/office/drawing/2014/main" id="{36F41597-7D35-4C88-9372-84FEA6070482}"/>
              </a:ext>
            </a:extLst>
          </p:cNvPr>
          <p:cNvGrpSpPr/>
          <p:nvPr/>
        </p:nvGrpSpPr>
        <p:grpSpPr>
          <a:xfrm>
            <a:off x="2559373" y="54144"/>
            <a:ext cx="6656294" cy="5143500"/>
            <a:chOff x="2487752" y="-2109"/>
            <a:chExt cx="6656294" cy="5143500"/>
          </a:xfrm>
        </p:grpSpPr>
        <p:pic>
          <p:nvPicPr>
            <p:cNvPr id="19" name="Imagen 18">
              <a:extLst>
                <a:ext uri="{FF2B5EF4-FFF2-40B4-BE49-F238E27FC236}">
                  <a16:creationId xmlns:a16="http://schemas.microsoft.com/office/drawing/2014/main" id="{25B387B2-A3E0-49D8-A53F-FBB0D230BB4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487752" y="-2109"/>
              <a:ext cx="6656294" cy="5143500"/>
            </a:xfrm>
            <a:prstGeom prst="rect">
              <a:avLst/>
            </a:prstGeom>
          </p:spPr>
        </p:pic>
        <p:pic>
          <p:nvPicPr>
            <p:cNvPr id="20" name="Imagen 19" descr="Imagen que contiene flor&#10;&#10;Descripción generada automáticamente">
              <a:hlinkClick r:id="rId5" action="ppaction://hlinksldjump"/>
              <a:extLst>
                <a:ext uri="{FF2B5EF4-FFF2-40B4-BE49-F238E27FC236}">
                  <a16:creationId xmlns:a16="http://schemas.microsoft.com/office/drawing/2014/main" id="{79CAEB08-FFF5-46D5-942E-EF855B57BB5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34919" y="4010763"/>
              <a:ext cx="1404753" cy="1130628"/>
            </a:xfrm>
            <a:prstGeom prst="rect">
              <a:avLst/>
            </a:prstGeom>
          </p:spPr>
        </p:pic>
      </p:grpSp>
      <p:sp>
        <p:nvSpPr>
          <p:cNvPr id="11" name="9 CuadroTexto">
            <a:extLst>
              <a:ext uri="{FF2B5EF4-FFF2-40B4-BE49-F238E27FC236}">
                <a16:creationId xmlns:a16="http://schemas.microsoft.com/office/drawing/2014/main" id="{94FD908E-F00C-4C60-A50E-E4E33EBD28FE}"/>
              </a:ext>
            </a:extLst>
          </p:cNvPr>
          <p:cNvSpPr txBox="1"/>
          <p:nvPr/>
        </p:nvSpPr>
        <p:spPr>
          <a:xfrm>
            <a:off x="104328" y="139617"/>
            <a:ext cx="8935344" cy="83099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fontAlgn="auto">
              <a:spcBef>
                <a:spcPts val="0"/>
              </a:spcBef>
              <a:spcAft>
                <a:spcPts val="0"/>
              </a:spcAft>
              <a:defRPr/>
            </a:pPr>
            <a:r>
              <a:rPr lang="es-CL" sz="2000" b="1" kern="0" dirty="0">
                <a:solidFill>
                  <a:srgbClr val="FFFF00"/>
                </a:solidFill>
                <a:latin typeface="Brandon Grotesque Regular" panose="020B0503020203060202" pitchFamily="34" charset="0"/>
              </a:rPr>
              <a:t>ACCIÓN 2</a:t>
            </a:r>
          </a:p>
          <a:p>
            <a:pPr algn="just" fontAlgn="auto">
              <a:spcBef>
                <a:spcPts val="0"/>
              </a:spcBef>
              <a:spcAft>
                <a:spcPts val="0"/>
              </a:spcAft>
              <a:defRPr/>
            </a:pPr>
            <a:r>
              <a:rPr lang="es-MX" sz="1400" kern="0" dirty="0">
                <a:solidFill>
                  <a:schemeClr val="bg1"/>
                </a:solidFill>
                <a:latin typeface="Brandon Grotesque Regular" panose="020B0503020203060202" pitchFamily="34" charset="0"/>
              </a:rPr>
              <a:t>Implementación de un Plan reforzado de monitoreo del Efluente de la PTAS del CES Retroceso y de un Plan de Acción para asegurar el cumplimiento de los límites establecidos en la Res. DGTM. y MM. Ord. </a:t>
            </a:r>
            <a:r>
              <a:rPr lang="es-MX" sz="1400" kern="0" dirty="0" err="1">
                <a:solidFill>
                  <a:schemeClr val="bg1"/>
                </a:solidFill>
                <a:latin typeface="Brandon Grotesque Regular" panose="020B0503020203060202" pitchFamily="34" charset="0"/>
              </a:rPr>
              <a:t>N°</a:t>
            </a:r>
            <a:r>
              <a:rPr lang="es-MX" sz="1400" kern="0" dirty="0">
                <a:solidFill>
                  <a:schemeClr val="bg1"/>
                </a:solidFill>
                <a:latin typeface="Brandon Grotesque Regular" panose="020B0503020203060202" pitchFamily="34" charset="0"/>
              </a:rPr>
              <a:t> 12600/931 VRS.</a:t>
            </a:r>
            <a:endParaRPr lang="es-CL" sz="1400" kern="0" dirty="0">
              <a:solidFill>
                <a:schemeClr val="bg1"/>
              </a:solidFill>
              <a:latin typeface="Brandon Grotesque Regular" panose="020B0503020203060202" pitchFamily="34" charset="0"/>
            </a:endParaRPr>
          </a:p>
        </p:txBody>
      </p:sp>
      <p:cxnSp>
        <p:nvCxnSpPr>
          <p:cNvPr id="12" name="Conector recto 11">
            <a:extLst>
              <a:ext uri="{FF2B5EF4-FFF2-40B4-BE49-F238E27FC236}">
                <a16:creationId xmlns:a16="http://schemas.microsoft.com/office/drawing/2014/main" id="{5EAEF036-5598-4077-B97F-83BCAC8ACC4C}"/>
              </a:ext>
            </a:extLst>
          </p:cNvPr>
          <p:cNvCxnSpPr/>
          <p:nvPr/>
        </p:nvCxnSpPr>
        <p:spPr>
          <a:xfrm>
            <a:off x="-18228" y="486091"/>
            <a:ext cx="618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10" name="Tabla 9">
            <a:extLst>
              <a:ext uri="{FF2B5EF4-FFF2-40B4-BE49-F238E27FC236}">
                <a16:creationId xmlns:a16="http://schemas.microsoft.com/office/drawing/2014/main" id="{5E78F9FF-5CA0-0BD4-79C4-661A874FFF49}"/>
              </a:ext>
            </a:extLst>
          </p:cNvPr>
          <p:cNvGraphicFramePr>
            <a:graphicFrameLocks noGrp="1"/>
          </p:cNvGraphicFramePr>
          <p:nvPr>
            <p:extLst>
              <p:ext uri="{D42A27DB-BD31-4B8C-83A1-F6EECF244321}">
                <p14:modId xmlns:p14="http://schemas.microsoft.com/office/powerpoint/2010/main" val="490168523"/>
              </p:ext>
            </p:extLst>
          </p:nvPr>
        </p:nvGraphicFramePr>
        <p:xfrm>
          <a:off x="3776269" y="1326840"/>
          <a:ext cx="2184749" cy="1859280"/>
        </p:xfrm>
        <a:graphic>
          <a:graphicData uri="http://schemas.openxmlformats.org/drawingml/2006/table">
            <a:tbl>
              <a:tblPr firstRow="1" bandRow="1">
                <a:tableStyleId>{5C22544A-7EE6-4342-B048-85BDC9FD1C3A}</a:tableStyleId>
              </a:tblPr>
              <a:tblGrid>
                <a:gridCol w="1136276">
                  <a:extLst>
                    <a:ext uri="{9D8B030D-6E8A-4147-A177-3AD203B41FA5}">
                      <a16:colId xmlns:a16="http://schemas.microsoft.com/office/drawing/2014/main" val="548141414"/>
                    </a:ext>
                  </a:extLst>
                </a:gridCol>
                <a:gridCol w="1048473">
                  <a:extLst>
                    <a:ext uri="{9D8B030D-6E8A-4147-A177-3AD203B41FA5}">
                      <a16:colId xmlns:a16="http://schemas.microsoft.com/office/drawing/2014/main" val="1179450761"/>
                    </a:ext>
                  </a:extLst>
                </a:gridCol>
              </a:tblGrid>
              <a:tr h="202619">
                <a:tc>
                  <a:txBody>
                    <a:bodyPr/>
                    <a:lstStyle/>
                    <a:p>
                      <a:r>
                        <a:rPr lang="es-CL" sz="800" dirty="0"/>
                        <a:t>Parámetro</a:t>
                      </a:r>
                    </a:p>
                  </a:txBody>
                  <a:tcPr/>
                </a:tc>
                <a:tc>
                  <a:txBody>
                    <a:bodyPr/>
                    <a:lstStyle/>
                    <a:p>
                      <a:r>
                        <a:rPr lang="es-CL" sz="800" dirty="0"/>
                        <a:t>Valores</a:t>
                      </a:r>
                    </a:p>
                  </a:txBody>
                  <a:tcPr/>
                </a:tc>
                <a:extLst>
                  <a:ext uri="{0D108BD9-81ED-4DB2-BD59-A6C34878D82A}">
                    <a16:rowId xmlns:a16="http://schemas.microsoft.com/office/drawing/2014/main" val="949825539"/>
                  </a:ext>
                </a:extLst>
              </a:tr>
              <a:tr h="170295">
                <a:tc>
                  <a:txBody>
                    <a:bodyPr/>
                    <a:lstStyle/>
                    <a:p>
                      <a:r>
                        <a:rPr lang="es-CL" sz="800" dirty="0"/>
                        <a:t>Aceites y grasas (mg/L)</a:t>
                      </a:r>
                    </a:p>
                  </a:txBody>
                  <a:tcPr/>
                </a:tc>
                <a:tc>
                  <a:txBody>
                    <a:bodyPr/>
                    <a:lstStyle/>
                    <a:p>
                      <a:pPr algn="ctr"/>
                      <a:r>
                        <a:rPr lang="es-CL" sz="800" dirty="0"/>
                        <a:t>142</a:t>
                      </a:r>
                    </a:p>
                  </a:txBody>
                  <a:tcPr/>
                </a:tc>
                <a:extLst>
                  <a:ext uri="{0D108BD9-81ED-4DB2-BD59-A6C34878D82A}">
                    <a16:rowId xmlns:a16="http://schemas.microsoft.com/office/drawing/2014/main" val="1920202935"/>
                  </a:ext>
                </a:extLst>
              </a:tr>
              <a:tr h="145194">
                <a:tc>
                  <a:txBody>
                    <a:bodyPr/>
                    <a:lstStyle/>
                    <a:p>
                      <a:r>
                        <a:rPr lang="es-CL" sz="800" dirty="0"/>
                        <a:t>Sólidos sedimentables (mg/L)</a:t>
                      </a:r>
                    </a:p>
                  </a:txBody>
                  <a:tcPr/>
                </a:tc>
                <a:tc>
                  <a:txBody>
                    <a:bodyPr/>
                    <a:lstStyle/>
                    <a:p>
                      <a:pPr algn="ctr"/>
                      <a:r>
                        <a:rPr lang="es-CL" sz="800" dirty="0"/>
                        <a:t>33</a:t>
                      </a:r>
                    </a:p>
                  </a:txBody>
                  <a:tcPr/>
                </a:tc>
                <a:extLst>
                  <a:ext uri="{0D108BD9-81ED-4DB2-BD59-A6C34878D82A}">
                    <a16:rowId xmlns:a16="http://schemas.microsoft.com/office/drawing/2014/main" val="3513027185"/>
                  </a:ext>
                </a:extLst>
              </a:tr>
              <a:tr h="164451">
                <a:tc>
                  <a:txBody>
                    <a:bodyPr/>
                    <a:lstStyle/>
                    <a:p>
                      <a:r>
                        <a:rPr lang="es-CL" sz="800" dirty="0"/>
                        <a:t>Sólidos suspendidos totales (mg/L)</a:t>
                      </a:r>
                    </a:p>
                  </a:txBody>
                  <a:tcPr/>
                </a:tc>
                <a:tc>
                  <a:txBody>
                    <a:bodyPr/>
                    <a:lstStyle/>
                    <a:p>
                      <a:pPr algn="ctr"/>
                      <a:r>
                        <a:rPr lang="es-CL" sz="800" dirty="0"/>
                        <a:t>33</a:t>
                      </a:r>
                    </a:p>
                  </a:txBody>
                  <a:tcPr/>
                </a:tc>
                <a:extLst>
                  <a:ext uri="{0D108BD9-81ED-4DB2-BD59-A6C34878D82A}">
                    <a16:rowId xmlns:a16="http://schemas.microsoft.com/office/drawing/2014/main" val="1752680695"/>
                  </a:ext>
                </a:extLst>
              </a:tr>
              <a:tr h="142056">
                <a:tc>
                  <a:txBody>
                    <a:bodyPr/>
                    <a:lstStyle/>
                    <a:p>
                      <a:r>
                        <a:rPr lang="es-CL" sz="800" dirty="0"/>
                        <a:t>Coliformes Fecales (NMP/100ml)</a:t>
                      </a:r>
                    </a:p>
                  </a:txBody>
                  <a:tcPr/>
                </a:tc>
                <a:tc>
                  <a:txBody>
                    <a:bodyPr/>
                    <a:lstStyle/>
                    <a:p>
                      <a:pPr algn="ctr"/>
                      <a:r>
                        <a:rPr lang="es-CL" sz="800" dirty="0"/>
                        <a:t>19</a:t>
                      </a:r>
                    </a:p>
                  </a:txBody>
                  <a:tcPr/>
                </a:tc>
                <a:extLst>
                  <a:ext uri="{0D108BD9-81ED-4DB2-BD59-A6C34878D82A}">
                    <a16:rowId xmlns:a16="http://schemas.microsoft.com/office/drawing/2014/main" val="1997680871"/>
                  </a:ext>
                </a:extLst>
              </a:tr>
              <a:tr h="0">
                <a:tc>
                  <a:txBody>
                    <a:bodyPr/>
                    <a:lstStyle/>
                    <a:p>
                      <a:r>
                        <a:rPr lang="es-CL" sz="800" dirty="0"/>
                        <a:t>DBO5 (mg/L)</a:t>
                      </a:r>
                    </a:p>
                  </a:txBody>
                  <a:tcPr/>
                </a:tc>
                <a:tc>
                  <a:txBody>
                    <a:bodyPr/>
                    <a:lstStyle/>
                    <a:p>
                      <a:pPr algn="ctr"/>
                      <a:r>
                        <a:rPr lang="es-CL" sz="800" dirty="0"/>
                        <a:t>23</a:t>
                      </a:r>
                    </a:p>
                  </a:txBody>
                  <a:tcPr/>
                </a:tc>
                <a:extLst>
                  <a:ext uri="{0D108BD9-81ED-4DB2-BD59-A6C34878D82A}">
                    <a16:rowId xmlns:a16="http://schemas.microsoft.com/office/drawing/2014/main" val="3591148679"/>
                  </a:ext>
                </a:extLst>
              </a:tr>
              <a:tr h="0">
                <a:tc>
                  <a:txBody>
                    <a:bodyPr/>
                    <a:lstStyle/>
                    <a:p>
                      <a:r>
                        <a:rPr lang="es-CL" sz="800" dirty="0"/>
                        <a:t>DQO (mg/L)</a:t>
                      </a:r>
                    </a:p>
                  </a:txBody>
                  <a:tcPr/>
                </a:tc>
                <a:tc>
                  <a:txBody>
                    <a:bodyPr/>
                    <a:lstStyle/>
                    <a:p>
                      <a:pPr algn="ctr"/>
                      <a:r>
                        <a:rPr lang="es-CL" sz="800" dirty="0"/>
                        <a:t>119</a:t>
                      </a:r>
                    </a:p>
                  </a:txBody>
                  <a:tcPr/>
                </a:tc>
                <a:extLst>
                  <a:ext uri="{0D108BD9-81ED-4DB2-BD59-A6C34878D82A}">
                    <a16:rowId xmlns:a16="http://schemas.microsoft.com/office/drawing/2014/main" val="217964145"/>
                  </a:ext>
                </a:extLst>
              </a:tr>
            </a:tbl>
          </a:graphicData>
        </a:graphic>
      </p:graphicFrame>
      <p:pic>
        <p:nvPicPr>
          <p:cNvPr id="25" name="Imagen 24">
            <a:extLst>
              <a:ext uri="{FF2B5EF4-FFF2-40B4-BE49-F238E27FC236}">
                <a16:creationId xmlns:a16="http://schemas.microsoft.com/office/drawing/2014/main" id="{0B56B6E1-9F8C-492E-46A0-4B17D787997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27519"/>
          <a:stretch/>
        </p:blipFill>
        <p:spPr>
          <a:xfrm>
            <a:off x="6471999" y="2076480"/>
            <a:ext cx="2440641" cy="360000"/>
          </a:xfrm>
          <a:prstGeom prst="rect">
            <a:avLst/>
          </a:prstGeom>
        </p:spPr>
      </p:pic>
      <p:sp>
        <p:nvSpPr>
          <p:cNvPr id="27" name="CuadroTexto 26">
            <a:extLst>
              <a:ext uri="{FF2B5EF4-FFF2-40B4-BE49-F238E27FC236}">
                <a16:creationId xmlns:a16="http://schemas.microsoft.com/office/drawing/2014/main" id="{658AB390-147F-25A8-B0CC-28767F617B69}"/>
              </a:ext>
            </a:extLst>
          </p:cNvPr>
          <p:cNvSpPr txBox="1"/>
          <p:nvPr/>
        </p:nvSpPr>
        <p:spPr>
          <a:xfrm>
            <a:off x="3735928" y="1052851"/>
            <a:ext cx="2225090" cy="307777"/>
          </a:xfrm>
          <a:prstGeom prst="rect">
            <a:avLst/>
          </a:prstGeom>
          <a:noFill/>
        </p:spPr>
        <p:txBody>
          <a:bodyPr wrap="square">
            <a:spAutoFit/>
          </a:bodyPr>
          <a:lstStyle/>
          <a:p>
            <a:r>
              <a:rPr lang="es-ES" sz="700" i="1" dirty="0">
                <a:solidFill>
                  <a:schemeClr val="bg1">
                    <a:lumMod val="95000"/>
                  </a:schemeClr>
                </a:solidFill>
                <a:effectLst/>
                <a:latin typeface="Arial" panose="020B0604020202020204" pitchFamily="34" charset="0"/>
                <a:ea typeface="Times New Roman" panose="02020603050405020304" pitchFamily="18" charset="0"/>
                <a:cs typeface="Times New Roman" panose="02020603050405020304" pitchFamily="18" charset="0"/>
              </a:rPr>
              <a:t>Valores de concentración indicativos de eventuales ineficiencias en la PTAS</a:t>
            </a:r>
            <a:endParaRPr lang="es-CL" sz="700" i="1" dirty="0">
              <a:solidFill>
                <a:schemeClr val="bg1">
                  <a:lumMod val="95000"/>
                </a:schemeClr>
              </a:solidFill>
            </a:endParaRPr>
          </a:p>
        </p:txBody>
      </p:sp>
      <p:sp>
        <p:nvSpPr>
          <p:cNvPr id="14" name="CuadroTexto 13">
            <a:extLst>
              <a:ext uri="{FF2B5EF4-FFF2-40B4-BE49-F238E27FC236}">
                <a16:creationId xmlns:a16="http://schemas.microsoft.com/office/drawing/2014/main" id="{DA87CC7E-C86B-0346-C251-F77B82947C2C}"/>
              </a:ext>
            </a:extLst>
          </p:cNvPr>
          <p:cNvSpPr txBox="1"/>
          <p:nvPr/>
        </p:nvSpPr>
        <p:spPr>
          <a:xfrm>
            <a:off x="7340548" y="2588705"/>
            <a:ext cx="712694" cy="230832"/>
          </a:xfrm>
          <a:prstGeom prst="rect">
            <a:avLst/>
          </a:prstGeom>
          <a:noFill/>
          <a:ln>
            <a:solidFill>
              <a:schemeClr val="accent6">
                <a:lumMod val="75000"/>
              </a:schemeClr>
            </a:solidFill>
          </a:ln>
        </p:spPr>
        <p:txBody>
          <a:bodyPr wrap="square" rtlCol="0">
            <a:spAutoFit/>
          </a:bodyPr>
          <a:lstStyle/>
          <a:p>
            <a:r>
              <a:rPr lang="es-CL" sz="900" dirty="0">
                <a:solidFill>
                  <a:schemeClr val="bg1"/>
                </a:solidFill>
              </a:rPr>
              <a:t>Monitoreo </a:t>
            </a:r>
          </a:p>
        </p:txBody>
      </p:sp>
      <p:sp>
        <p:nvSpPr>
          <p:cNvPr id="15" name="CuadroTexto 14">
            <a:extLst>
              <a:ext uri="{FF2B5EF4-FFF2-40B4-BE49-F238E27FC236}">
                <a16:creationId xmlns:a16="http://schemas.microsoft.com/office/drawing/2014/main" id="{A06F8C8B-4E56-396C-99A0-E1DB980451A4}"/>
              </a:ext>
            </a:extLst>
          </p:cNvPr>
          <p:cNvSpPr txBox="1"/>
          <p:nvPr/>
        </p:nvSpPr>
        <p:spPr>
          <a:xfrm>
            <a:off x="7733757" y="3145754"/>
            <a:ext cx="712694" cy="230832"/>
          </a:xfrm>
          <a:prstGeom prst="rect">
            <a:avLst/>
          </a:prstGeom>
          <a:noFill/>
          <a:ln>
            <a:solidFill>
              <a:schemeClr val="accent6">
                <a:lumMod val="75000"/>
              </a:schemeClr>
            </a:solidFill>
          </a:ln>
        </p:spPr>
        <p:txBody>
          <a:bodyPr wrap="square" rtlCol="0">
            <a:spAutoFit/>
          </a:bodyPr>
          <a:lstStyle/>
          <a:p>
            <a:pPr algn="ctr"/>
            <a:r>
              <a:rPr lang="es-CL" sz="900" dirty="0">
                <a:solidFill>
                  <a:schemeClr val="bg1"/>
                </a:solidFill>
              </a:rPr>
              <a:t>Cumple </a:t>
            </a:r>
          </a:p>
        </p:txBody>
      </p:sp>
      <p:sp>
        <p:nvSpPr>
          <p:cNvPr id="16" name="CuadroTexto 15">
            <a:extLst>
              <a:ext uri="{FF2B5EF4-FFF2-40B4-BE49-F238E27FC236}">
                <a16:creationId xmlns:a16="http://schemas.microsoft.com/office/drawing/2014/main" id="{64AEBF1F-CAC8-A04F-1AD2-D453F3CA01C9}"/>
              </a:ext>
            </a:extLst>
          </p:cNvPr>
          <p:cNvSpPr txBox="1"/>
          <p:nvPr/>
        </p:nvSpPr>
        <p:spPr>
          <a:xfrm>
            <a:off x="6941919" y="3147272"/>
            <a:ext cx="712694" cy="230832"/>
          </a:xfrm>
          <a:prstGeom prst="rect">
            <a:avLst/>
          </a:prstGeom>
          <a:noFill/>
          <a:ln>
            <a:solidFill>
              <a:srgbClr val="FF0000"/>
            </a:solidFill>
          </a:ln>
        </p:spPr>
        <p:txBody>
          <a:bodyPr wrap="square" rtlCol="0">
            <a:spAutoFit/>
          </a:bodyPr>
          <a:lstStyle/>
          <a:p>
            <a:r>
              <a:rPr lang="es-CL" sz="900" dirty="0">
                <a:solidFill>
                  <a:schemeClr val="bg1"/>
                </a:solidFill>
              </a:rPr>
              <a:t>No Cumple </a:t>
            </a:r>
          </a:p>
        </p:txBody>
      </p:sp>
      <p:cxnSp>
        <p:nvCxnSpPr>
          <p:cNvPr id="22" name="Conector: angular 21">
            <a:extLst>
              <a:ext uri="{FF2B5EF4-FFF2-40B4-BE49-F238E27FC236}">
                <a16:creationId xmlns:a16="http://schemas.microsoft.com/office/drawing/2014/main" id="{EB58CB63-C947-2C54-6558-9998E52D677B}"/>
              </a:ext>
            </a:extLst>
          </p:cNvPr>
          <p:cNvCxnSpPr>
            <a:stCxn id="14" idx="2"/>
            <a:endCxn id="15" idx="0"/>
          </p:cNvCxnSpPr>
          <p:nvPr/>
        </p:nvCxnSpPr>
        <p:spPr>
          <a:xfrm rot="16200000" flipH="1">
            <a:off x="7730391" y="2786040"/>
            <a:ext cx="326217" cy="39320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ector: angular 25">
            <a:extLst>
              <a:ext uri="{FF2B5EF4-FFF2-40B4-BE49-F238E27FC236}">
                <a16:creationId xmlns:a16="http://schemas.microsoft.com/office/drawing/2014/main" id="{66721A3E-8604-CE30-94A8-1D6CAD26F1D4}"/>
              </a:ext>
            </a:extLst>
          </p:cNvPr>
          <p:cNvCxnSpPr>
            <a:stCxn id="14" idx="2"/>
            <a:endCxn id="16" idx="0"/>
          </p:cNvCxnSpPr>
          <p:nvPr/>
        </p:nvCxnSpPr>
        <p:spPr>
          <a:xfrm rot="5400000">
            <a:off x="7333714" y="2784090"/>
            <a:ext cx="327735" cy="39862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CuadroTexto 27">
            <a:extLst>
              <a:ext uri="{FF2B5EF4-FFF2-40B4-BE49-F238E27FC236}">
                <a16:creationId xmlns:a16="http://schemas.microsoft.com/office/drawing/2014/main" id="{4B92A841-316F-A955-6CCC-4A35CBAE2F99}"/>
              </a:ext>
            </a:extLst>
          </p:cNvPr>
          <p:cNvSpPr txBox="1"/>
          <p:nvPr/>
        </p:nvSpPr>
        <p:spPr>
          <a:xfrm>
            <a:off x="6934796" y="3504401"/>
            <a:ext cx="741927" cy="369332"/>
          </a:xfrm>
          <a:prstGeom prst="rect">
            <a:avLst/>
          </a:prstGeom>
          <a:noFill/>
          <a:ln>
            <a:solidFill>
              <a:srgbClr val="FF0000"/>
            </a:solidFill>
          </a:ln>
        </p:spPr>
        <p:txBody>
          <a:bodyPr wrap="square" rtlCol="0">
            <a:spAutoFit/>
          </a:bodyPr>
          <a:lstStyle/>
          <a:p>
            <a:r>
              <a:rPr lang="es-CL" sz="600" dirty="0">
                <a:solidFill>
                  <a:schemeClr val="bg1"/>
                </a:solidFill>
              </a:rPr>
              <a:t>Proveedor informe con recomendaciones</a:t>
            </a:r>
          </a:p>
        </p:txBody>
      </p:sp>
      <p:cxnSp>
        <p:nvCxnSpPr>
          <p:cNvPr id="30" name="Conector recto de flecha 29">
            <a:extLst>
              <a:ext uri="{FF2B5EF4-FFF2-40B4-BE49-F238E27FC236}">
                <a16:creationId xmlns:a16="http://schemas.microsoft.com/office/drawing/2014/main" id="{AE2E5799-ABD9-2932-2E94-60FDF295B5F5}"/>
              </a:ext>
            </a:extLst>
          </p:cNvPr>
          <p:cNvCxnSpPr>
            <a:stCxn id="16" idx="2"/>
            <a:endCxn id="28" idx="0"/>
          </p:cNvCxnSpPr>
          <p:nvPr/>
        </p:nvCxnSpPr>
        <p:spPr>
          <a:xfrm>
            <a:off x="7298266" y="3378104"/>
            <a:ext cx="7494" cy="1262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8EA3E03B-F926-7D55-039F-774FD95D88FA}"/>
              </a:ext>
            </a:extLst>
          </p:cNvPr>
          <p:cNvSpPr txBox="1"/>
          <p:nvPr/>
        </p:nvSpPr>
        <p:spPr>
          <a:xfrm>
            <a:off x="465340" y="1319146"/>
            <a:ext cx="2978606" cy="116955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pPr marL="285750" indent="-285750" algn="just">
              <a:buFont typeface="Arial" panose="020B0604020202020204" pitchFamily="34" charset="0"/>
              <a:buChar char="•"/>
            </a:pPr>
            <a:r>
              <a:rPr lang="es-CL" sz="1400" dirty="0"/>
              <a:t>Monitoreo PTAS semestral a trimestral</a:t>
            </a:r>
          </a:p>
          <a:p>
            <a:pPr marL="285750" indent="-285750" algn="just">
              <a:buFont typeface="Arial" panose="020B0604020202020204" pitchFamily="34" charset="0"/>
              <a:buChar char="•"/>
            </a:pPr>
            <a:r>
              <a:rPr lang="es-CL" sz="1400" dirty="0"/>
              <a:t>ETFA</a:t>
            </a:r>
          </a:p>
          <a:p>
            <a:pPr marL="285750" indent="-285750" algn="just">
              <a:buFont typeface="Arial" panose="020B0604020202020204" pitchFamily="34" charset="0"/>
              <a:buChar char="•"/>
            </a:pPr>
            <a:r>
              <a:rPr lang="es-CL" sz="1400" dirty="0"/>
              <a:t>Parámetros </a:t>
            </a:r>
            <a:r>
              <a:rPr lang="es-MX" sz="1400" dirty="0"/>
              <a:t>Res. DGTM. y MM. Ord. </a:t>
            </a:r>
            <a:r>
              <a:rPr lang="es-MX" sz="1400" dirty="0" err="1"/>
              <a:t>N°</a:t>
            </a:r>
            <a:r>
              <a:rPr lang="es-MX" sz="1400" dirty="0"/>
              <a:t> 12600/931 VRS</a:t>
            </a:r>
            <a:r>
              <a:rPr lang="es-CL" sz="1400" dirty="0"/>
              <a:t> </a:t>
            </a:r>
          </a:p>
        </p:txBody>
      </p:sp>
      <p:sp>
        <p:nvSpPr>
          <p:cNvPr id="7" name="CuadroTexto 6">
            <a:extLst>
              <a:ext uri="{FF2B5EF4-FFF2-40B4-BE49-F238E27FC236}">
                <a16:creationId xmlns:a16="http://schemas.microsoft.com/office/drawing/2014/main" id="{58388F1D-4161-0301-872D-128E60929565}"/>
              </a:ext>
            </a:extLst>
          </p:cNvPr>
          <p:cNvSpPr txBox="1"/>
          <p:nvPr/>
        </p:nvSpPr>
        <p:spPr>
          <a:xfrm>
            <a:off x="465340" y="2540089"/>
            <a:ext cx="2978606" cy="307777"/>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pPr marL="285750" indent="-285750" algn="just">
              <a:buFont typeface="Arial" panose="020B0604020202020204" pitchFamily="34" charset="0"/>
              <a:buChar char="•"/>
            </a:pPr>
            <a:r>
              <a:rPr lang="es-CL" sz="1400" dirty="0"/>
              <a:t>Plan de acción (Mantención)</a:t>
            </a:r>
          </a:p>
        </p:txBody>
      </p:sp>
      <p:sp>
        <p:nvSpPr>
          <p:cNvPr id="9" name="CuadroTexto 8">
            <a:extLst>
              <a:ext uri="{FF2B5EF4-FFF2-40B4-BE49-F238E27FC236}">
                <a16:creationId xmlns:a16="http://schemas.microsoft.com/office/drawing/2014/main" id="{A050094D-6828-ACA5-DFC4-ECD33063BE0A}"/>
              </a:ext>
            </a:extLst>
          </p:cNvPr>
          <p:cNvSpPr txBox="1"/>
          <p:nvPr/>
        </p:nvSpPr>
        <p:spPr>
          <a:xfrm>
            <a:off x="6325322" y="1435724"/>
            <a:ext cx="2733996" cy="577081"/>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wrap="square">
            <a:spAutoFit/>
          </a:bodyPr>
          <a:lstStyle/>
          <a:p>
            <a:r>
              <a:rPr lang="es-CL" sz="1050" dirty="0">
                <a:solidFill>
                  <a:schemeClr val="bg1"/>
                </a:solidFill>
              </a:rPr>
              <a:t>Informe laboratorio trimestrales</a:t>
            </a:r>
          </a:p>
          <a:p>
            <a:r>
              <a:rPr lang="es-CL" sz="1050" dirty="0">
                <a:solidFill>
                  <a:schemeClr val="bg1"/>
                </a:solidFill>
              </a:rPr>
              <a:t>Comprobante Sistema Seguimiento Ambiental</a:t>
            </a:r>
          </a:p>
          <a:p>
            <a:r>
              <a:rPr lang="es-CL" sz="1050" dirty="0">
                <a:solidFill>
                  <a:schemeClr val="bg1"/>
                </a:solidFill>
              </a:rPr>
              <a:t>Verificadores que acrediten gastos incurridos</a:t>
            </a:r>
          </a:p>
        </p:txBody>
      </p:sp>
      <p:sp>
        <p:nvSpPr>
          <p:cNvPr id="17" name="Flecha: a la derecha 16">
            <a:extLst>
              <a:ext uri="{FF2B5EF4-FFF2-40B4-BE49-F238E27FC236}">
                <a16:creationId xmlns:a16="http://schemas.microsoft.com/office/drawing/2014/main" id="{D62A0528-B752-088F-7139-542CD5352D33}"/>
              </a:ext>
            </a:extLst>
          </p:cNvPr>
          <p:cNvSpPr/>
          <p:nvPr/>
        </p:nvSpPr>
        <p:spPr>
          <a:xfrm>
            <a:off x="3443947" y="1687759"/>
            <a:ext cx="314978" cy="38261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1" name="Flecha: a la derecha 20">
            <a:extLst>
              <a:ext uri="{FF2B5EF4-FFF2-40B4-BE49-F238E27FC236}">
                <a16:creationId xmlns:a16="http://schemas.microsoft.com/office/drawing/2014/main" id="{14280E9B-78F3-A2F0-7760-CE1D7CF258CC}"/>
              </a:ext>
            </a:extLst>
          </p:cNvPr>
          <p:cNvSpPr/>
          <p:nvPr/>
        </p:nvSpPr>
        <p:spPr>
          <a:xfrm>
            <a:off x="5978362" y="1532958"/>
            <a:ext cx="314978" cy="38261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cxnSp>
        <p:nvCxnSpPr>
          <p:cNvPr id="24" name="Conector: angular 23">
            <a:extLst>
              <a:ext uri="{FF2B5EF4-FFF2-40B4-BE49-F238E27FC236}">
                <a16:creationId xmlns:a16="http://schemas.microsoft.com/office/drawing/2014/main" id="{3440F79A-27BA-1880-502F-99D2BE17FB1C}"/>
              </a:ext>
            </a:extLst>
          </p:cNvPr>
          <p:cNvCxnSpPr>
            <a:stCxn id="28" idx="2"/>
            <a:endCxn id="7" idx="2"/>
          </p:cNvCxnSpPr>
          <p:nvPr/>
        </p:nvCxnSpPr>
        <p:spPr>
          <a:xfrm rot="5400000" flipH="1">
            <a:off x="4117268" y="685242"/>
            <a:ext cx="1025867" cy="5351117"/>
          </a:xfrm>
          <a:prstGeom prst="bentConnector3">
            <a:avLst>
              <a:gd name="adj1" fmla="val -22284"/>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9164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8" name="Grupo 17">
            <a:extLst>
              <a:ext uri="{FF2B5EF4-FFF2-40B4-BE49-F238E27FC236}">
                <a16:creationId xmlns:a16="http://schemas.microsoft.com/office/drawing/2014/main" id="{36F41597-7D35-4C88-9372-84FEA6070482}"/>
              </a:ext>
            </a:extLst>
          </p:cNvPr>
          <p:cNvGrpSpPr/>
          <p:nvPr/>
        </p:nvGrpSpPr>
        <p:grpSpPr>
          <a:xfrm>
            <a:off x="2535269" y="177850"/>
            <a:ext cx="6656294" cy="5143500"/>
            <a:chOff x="2487752" y="-2109"/>
            <a:chExt cx="6656294" cy="5143500"/>
          </a:xfrm>
        </p:grpSpPr>
        <p:pic>
          <p:nvPicPr>
            <p:cNvPr id="19" name="Imagen 18">
              <a:extLst>
                <a:ext uri="{FF2B5EF4-FFF2-40B4-BE49-F238E27FC236}">
                  <a16:creationId xmlns:a16="http://schemas.microsoft.com/office/drawing/2014/main" id="{25B387B2-A3E0-49D8-A53F-FBB0D230BB4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487752" y="-2109"/>
              <a:ext cx="6656294" cy="5143500"/>
            </a:xfrm>
            <a:prstGeom prst="rect">
              <a:avLst/>
            </a:prstGeom>
          </p:spPr>
        </p:pic>
        <p:pic>
          <p:nvPicPr>
            <p:cNvPr id="20" name="Imagen 19" descr="Imagen que contiene flor&#10;&#10;Descripción generada automáticamente">
              <a:hlinkClick r:id="rId5" action="ppaction://hlinksldjump"/>
              <a:extLst>
                <a:ext uri="{FF2B5EF4-FFF2-40B4-BE49-F238E27FC236}">
                  <a16:creationId xmlns:a16="http://schemas.microsoft.com/office/drawing/2014/main" id="{79CAEB08-FFF5-46D5-942E-EF855B57BB5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34919" y="4010763"/>
              <a:ext cx="1404753" cy="1130628"/>
            </a:xfrm>
            <a:prstGeom prst="rect">
              <a:avLst/>
            </a:prstGeom>
          </p:spPr>
        </p:pic>
      </p:grpSp>
      <p:sp>
        <p:nvSpPr>
          <p:cNvPr id="11" name="9 CuadroTexto">
            <a:extLst>
              <a:ext uri="{FF2B5EF4-FFF2-40B4-BE49-F238E27FC236}">
                <a16:creationId xmlns:a16="http://schemas.microsoft.com/office/drawing/2014/main" id="{94FD908E-F00C-4C60-A50E-E4E33EBD28FE}"/>
              </a:ext>
            </a:extLst>
          </p:cNvPr>
          <p:cNvSpPr txBox="1"/>
          <p:nvPr/>
        </p:nvSpPr>
        <p:spPr>
          <a:xfrm>
            <a:off x="104328" y="139617"/>
            <a:ext cx="8935344" cy="83099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L" sz="2000" b="1" i="0" u="none" strike="noStrike" kern="0" cap="none" spc="0" normalizeH="0" baseline="0" noProof="0" dirty="0">
                <a:ln>
                  <a:noFill/>
                </a:ln>
                <a:solidFill>
                  <a:srgbClr val="FFFF00"/>
                </a:solidFill>
                <a:effectLst/>
                <a:uLnTx/>
                <a:uFillTx/>
                <a:latin typeface="Brandon Grotesque Regular" panose="020B0503020203060202" pitchFamily="34" charset="0"/>
                <a:ea typeface="+mn-ea"/>
                <a:cs typeface="+mn-cs"/>
              </a:rPr>
              <a:t>ACCIÓN 2</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0" cap="none" spc="0" normalizeH="0" baseline="0" noProof="0" dirty="0">
                <a:ln>
                  <a:noFill/>
                </a:ln>
                <a:solidFill>
                  <a:prstClr val="white"/>
                </a:solidFill>
                <a:effectLst/>
                <a:uLnTx/>
                <a:uFillTx/>
                <a:latin typeface="Brandon Grotesque Regular" panose="020B0503020203060202" pitchFamily="34" charset="0"/>
                <a:ea typeface="+mn-ea"/>
                <a:cs typeface="+mn-cs"/>
              </a:rPr>
              <a:t>Implementación de un Plan reforzado de monitoreo del Efluente de la PTAS del CES Retroceso y de un Plan de Acción para asegurar el cumplimiento de los límites establecidos en la Res. DGTM. y MM. Ord. </a:t>
            </a:r>
            <a:r>
              <a:rPr kumimoji="0" lang="es-MX" sz="1400" b="0" i="0" u="none" strike="noStrike" kern="0" cap="none" spc="0" normalizeH="0" baseline="0" noProof="0" dirty="0" err="1">
                <a:ln>
                  <a:noFill/>
                </a:ln>
                <a:solidFill>
                  <a:prstClr val="white"/>
                </a:solidFill>
                <a:effectLst/>
                <a:uLnTx/>
                <a:uFillTx/>
                <a:latin typeface="Brandon Grotesque Regular" panose="020B0503020203060202" pitchFamily="34" charset="0"/>
                <a:ea typeface="+mn-ea"/>
                <a:cs typeface="+mn-cs"/>
              </a:rPr>
              <a:t>N°</a:t>
            </a:r>
            <a:r>
              <a:rPr kumimoji="0" lang="es-MX" sz="1400" b="0" i="0" u="none" strike="noStrike" kern="0" cap="none" spc="0" normalizeH="0" baseline="0" noProof="0" dirty="0">
                <a:ln>
                  <a:noFill/>
                </a:ln>
                <a:solidFill>
                  <a:prstClr val="white"/>
                </a:solidFill>
                <a:effectLst/>
                <a:uLnTx/>
                <a:uFillTx/>
                <a:latin typeface="Brandon Grotesque Regular" panose="020B0503020203060202" pitchFamily="34" charset="0"/>
                <a:ea typeface="+mn-ea"/>
                <a:cs typeface="+mn-cs"/>
              </a:rPr>
              <a:t> 12600/931 VRS.</a:t>
            </a:r>
            <a:endParaRPr kumimoji="0" lang="es-CL" sz="1400" b="0" i="0" u="none" strike="noStrike" kern="0" cap="none" spc="0" normalizeH="0" baseline="0" noProof="0" dirty="0">
              <a:ln>
                <a:noFill/>
              </a:ln>
              <a:solidFill>
                <a:prstClr val="white"/>
              </a:solidFill>
              <a:effectLst/>
              <a:uLnTx/>
              <a:uFillTx/>
              <a:latin typeface="Brandon Grotesque Regular" panose="020B0503020203060202" pitchFamily="34" charset="0"/>
              <a:ea typeface="+mn-ea"/>
              <a:cs typeface="+mn-cs"/>
            </a:endParaRPr>
          </a:p>
        </p:txBody>
      </p:sp>
      <p:cxnSp>
        <p:nvCxnSpPr>
          <p:cNvPr id="12" name="Conector recto 11">
            <a:extLst>
              <a:ext uri="{FF2B5EF4-FFF2-40B4-BE49-F238E27FC236}">
                <a16:creationId xmlns:a16="http://schemas.microsoft.com/office/drawing/2014/main" id="{5EAEF036-5598-4077-B97F-83BCAC8ACC4C}"/>
              </a:ext>
            </a:extLst>
          </p:cNvPr>
          <p:cNvCxnSpPr/>
          <p:nvPr/>
        </p:nvCxnSpPr>
        <p:spPr>
          <a:xfrm>
            <a:off x="-18228" y="486091"/>
            <a:ext cx="618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5" name="Imagen 24">
            <a:extLst>
              <a:ext uri="{FF2B5EF4-FFF2-40B4-BE49-F238E27FC236}">
                <a16:creationId xmlns:a16="http://schemas.microsoft.com/office/drawing/2014/main" id="{0B56B6E1-9F8C-492E-46A0-4B17D787997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27718"/>
          <a:stretch/>
        </p:blipFill>
        <p:spPr>
          <a:xfrm>
            <a:off x="3133814" y="1888682"/>
            <a:ext cx="2433918" cy="360000"/>
          </a:xfrm>
          <a:prstGeom prst="rect">
            <a:avLst/>
          </a:prstGeom>
        </p:spPr>
      </p:pic>
      <p:sp>
        <p:nvSpPr>
          <p:cNvPr id="6" name="CuadroTexto 5">
            <a:extLst>
              <a:ext uri="{FF2B5EF4-FFF2-40B4-BE49-F238E27FC236}">
                <a16:creationId xmlns:a16="http://schemas.microsoft.com/office/drawing/2014/main" id="{C6052F57-D52F-A2B3-1323-2B64FCAEE6AE}"/>
              </a:ext>
            </a:extLst>
          </p:cNvPr>
          <p:cNvSpPr txBox="1"/>
          <p:nvPr/>
        </p:nvSpPr>
        <p:spPr>
          <a:xfrm>
            <a:off x="2722660" y="3385559"/>
            <a:ext cx="2184749" cy="144655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800" b="0" i="0" u="none" strike="noStrike" kern="1200" cap="none" spc="0" normalizeH="0" baseline="0" noProof="0" dirty="0">
                <a:ln>
                  <a:noFill/>
                </a:ln>
                <a:solidFill>
                  <a:prstClr val="black"/>
                </a:solidFill>
                <a:effectLst/>
                <a:uLnTx/>
                <a:uFillTx/>
                <a:latin typeface="Open Sans" panose="020B0606030504020204" pitchFamily="34" charset="0"/>
                <a:ea typeface="Times New Roman" panose="02020603050405020304" pitchFamily="18" charset="0"/>
                <a:cs typeface="Times New Roman" panose="02020603050405020304" pitchFamily="18" charset="0"/>
              </a:rPr>
              <a:t>También, se compromete por parte del Departamento de mantención, la implementación de las recomendaciones que consten en el informe del proveedor, que podrían contemplar: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CL" sz="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kumimoji="0" lang="es-MX" sz="800" b="0" i="0" u="none" strike="noStrike" kern="1200" cap="none" spc="0" normalizeH="0" baseline="0" noProof="0" dirty="0">
                <a:ln>
                  <a:noFill/>
                </a:ln>
                <a:solidFill>
                  <a:prstClr val="black"/>
                </a:solidFill>
                <a:effectLst/>
                <a:uLnTx/>
                <a:uFillTx/>
                <a:latin typeface="Open Sans" panose="020B0606030504020204" pitchFamily="34" charset="0"/>
                <a:ea typeface="Times New Roman" panose="02020603050405020304" pitchFamily="18" charset="0"/>
                <a:cs typeface="Times New Roman" panose="02020603050405020304" pitchFamily="18" charset="0"/>
              </a:rPr>
              <a:t>Ejecución de limpiezas </a:t>
            </a:r>
            <a:endParaRPr kumimoji="0" lang="es-CL" sz="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kumimoji="0" lang="es-MX" sz="800" b="0" i="0" u="none" strike="noStrike" kern="1200" cap="none" spc="0" normalizeH="0" baseline="0" noProof="0" dirty="0">
                <a:ln>
                  <a:noFill/>
                </a:ln>
                <a:solidFill>
                  <a:prstClr val="black"/>
                </a:solidFill>
                <a:effectLst/>
                <a:uLnTx/>
                <a:uFillTx/>
                <a:latin typeface="Open Sans" panose="020B0606030504020204" pitchFamily="34" charset="0"/>
                <a:ea typeface="Times New Roman" panose="02020603050405020304" pitchFamily="18" charset="0"/>
                <a:cs typeface="Times New Roman" panose="02020603050405020304" pitchFamily="18" charset="0"/>
              </a:rPr>
              <a:t>Mantenciones internas o a cargo de proveedores externos</a:t>
            </a:r>
            <a:endParaRPr kumimoji="0" lang="es-CL" sz="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kumimoji="0" lang="es-MX" sz="800" b="0" i="0" u="none" strike="noStrike" kern="1200" cap="none" spc="0" normalizeH="0" baseline="0" noProof="0" dirty="0">
                <a:ln>
                  <a:noFill/>
                </a:ln>
                <a:solidFill>
                  <a:prstClr val="black"/>
                </a:solidFill>
                <a:effectLst/>
                <a:uLnTx/>
                <a:uFillTx/>
                <a:latin typeface="Open Sans" panose="020B0606030504020204" pitchFamily="34" charset="0"/>
                <a:ea typeface="Times New Roman" panose="02020603050405020304" pitchFamily="18" charset="0"/>
                <a:cs typeface="Times New Roman" panose="02020603050405020304" pitchFamily="18" charset="0"/>
              </a:rPr>
              <a:t>Reemplazo de componentes de la PTAS, entre otras iniciativas. </a:t>
            </a:r>
            <a:endParaRPr kumimoji="0" lang="es-CL" sz="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p:txBody>
      </p:sp>
      <p:sp>
        <p:nvSpPr>
          <p:cNvPr id="14" name="CuadroTexto 13">
            <a:extLst>
              <a:ext uri="{FF2B5EF4-FFF2-40B4-BE49-F238E27FC236}">
                <a16:creationId xmlns:a16="http://schemas.microsoft.com/office/drawing/2014/main" id="{DA87CC7E-C86B-0346-C251-F77B82947C2C}"/>
              </a:ext>
            </a:extLst>
          </p:cNvPr>
          <p:cNvSpPr txBox="1"/>
          <p:nvPr/>
        </p:nvSpPr>
        <p:spPr>
          <a:xfrm>
            <a:off x="1073020" y="1429851"/>
            <a:ext cx="712694" cy="230832"/>
          </a:xfrm>
          <a:prstGeom prst="rect">
            <a:avLst/>
          </a:prstGeom>
          <a:noFill/>
          <a:ln>
            <a:solidFill>
              <a:schemeClr val="accent6">
                <a:lumMod val="7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L" sz="900" b="0" i="0" u="none" strike="noStrike" kern="1200" cap="none" spc="0" normalizeH="0" baseline="0" noProof="0" dirty="0">
                <a:ln>
                  <a:noFill/>
                </a:ln>
                <a:solidFill>
                  <a:prstClr val="white"/>
                </a:solidFill>
                <a:effectLst/>
                <a:uLnTx/>
                <a:uFillTx/>
                <a:latin typeface="Calibri" panose="020F0502020204030204"/>
                <a:ea typeface="+mn-ea"/>
                <a:cs typeface="+mn-cs"/>
              </a:rPr>
              <a:t>Monitoreo </a:t>
            </a:r>
          </a:p>
        </p:txBody>
      </p:sp>
      <p:sp>
        <p:nvSpPr>
          <p:cNvPr id="15" name="CuadroTexto 14">
            <a:extLst>
              <a:ext uri="{FF2B5EF4-FFF2-40B4-BE49-F238E27FC236}">
                <a16:creationId xmlns:a16="http://schemas.microsoft.com/office/drawing/2014/main" id="{A06F8C8B-4E56-396C-99A0-E1DB980451A4}"/>
              </a:ext>
            </a:extLst>
          </p:cNvPr>
          <p:cNvSpPr txBox="1"/>
          <p:nvPr/>
        </p:nvSpPr>
        <p:spPr>
          <a:xfrm>
            <a:off x="1466229" y="1986900"/>
            <a:ext cx="712694" cy="230832"/>
          </a:xfrm>
          <a:prstGeom prst="rect">
            <a:avLst/>
          </a:prstGeom>
          <a:noFill/>
          <a:ln>
            <a:solidFill>
              <a:schemeClr val="accent6">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L" sz="900" b="0" i="0" u="none" strike="noStrike" kern="1200" cap="none" spc="0" normalizeH="0" baseline="0" noProof="0" dirty="0">
                <a:ln>
                  <a:noFill/>
                </a:ln>
                <a:solidFill>
                  <a:prstClr val="white"/>
                </a:solidFill>
                <a:effectLst/>
                <a:uLnTx/>
                <a:uFillTx/>
                <a:latin typeface="Calibri" panose="020F0502020204030204"/>
                <a:ea typeface="+mn-ea"/>
                <a:cs typeface="+mn-cs"/>
              </a:rPr>
              <a:t>Cumple </a:t>
            </a:r>
          </a:p>
        </p:txBody>
      </p:sp>
      <p:sp>
        <p:nvSpPr>
          <p:cNvPr id="16" name="CuadroTexto 15">
            <a:extLst>
              <a:ext uri="{FF2B5EF4-FFF2-40B4-BE49-F238E27FC236}">
                <a16:creationId xmlns:a16="http://schemas.microsoft.com/office/drawing/2014/main" id="{64AEBF1F-CAC8-A04F-1AD2-D453F3CA01C9}"/>
              </a:ext>
            </a:extLst>
          </p:cNvPr>
          <p:cNvSpPr txBox="1"/>
          <p:nvPr/>
        </p:nvSpPr>
        <p:spPr>
          <a:xfrm>
            <a:off x="674391" y="1988418"/>
            <a:ext cx="712694" cy="230832"/>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L" sz="900" b="0" i="0" u="none" strike="noStrike" kern="1200" cap="none" spc="0" normalizeH="0" baseline="0" noProof="0" dirty="0">
                <a:ln>
                  <a:noFill/>
                </a:ln>
                <a:solidFill>
                  <a:prstClr val="white"/>
                </a:solidFill>
                <a:effectLst/>
                <a:uLnTx/>
                <a:uFillTx/>
                <a:latin typeface="Calibri" panose="020F0502020204030204"/>
                <a:ea typeface="+mn-ea"/>
                <a:cs typeface="+mn-cs"/>
              </a:rPr>
              <a:t>No Cumple </a:t>
            </a:r>
          </a:p>
        </p:txBody>
      </p:sp>
      <p:cxnSp>
        <p:nvCxnSpPr>
          <p:cNvPr id="22" name="Conector: angular 21">
            <a:extLst>
              <a:ext uri="{FF2B5EF4-FFF2-40B4-BE49-F238E27FC236}">
                <a16:creationId xmlns:a16="http://schemas.microsoft.com/office/drawing/2014/main" id="{EB58CB63-C947-2C54-6558-9998E52D677B}"/>
              </a:ext>
            </a:extLst>
          </p:cNvPr>
          <p:cNvCxnSpPr>
            <a:stCxn id="14" idx="2"/>
            <a:endCxn id="15" idx="0"/>
          </p:cNvCxnSpPr>
          <p:nvPr/>
        </p:nvCxnSpPr>
        <p:spPr>
          <a:xfrm rot="16200000" flipH="1">
            <a:off x="1462863" y="1627186"/>
            <a:ext cx="326217" cy="39320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ector: angular 25">
            <a:extLst>
              <a:ext uri="{FF2B5EF4-FFF2-40B4-BE49-F238E27FC236}">
                <a16:creationId xmlns:a16="http://schemas.microsoft.com/office/drawing/2014/main" id="{66721A3E-8604-CE30-94A8-1D6CAD26F1D4}"/>
              </a:ext>
            </a:extLst>
          </p:cNvPr>
          <p:cNvCxnSpPr>
            <a:stCxn id="14" idx="2"/>
            <a:endCxn id="16" idx="0"/>
          </p:cNvCxnSpPr>
          <p:nvPr/>
        </p:nvCxnSpPr>
        <p:spPr>
          <a:xfrm rot="5400000">
            <a:off x="1066186" y="1625236"/>
            <a:ext cx="327735" cy="39862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CuadroTexto 27">
            <a:extLst>
              <a:ext uri="{FF2B5EF4-FFF2-40B4-BE49-F238E27FC236}">
                <a16:creationId xmlns:a16="http://schemas.microsoft.com/office/drawing/2014/main" id="{4B92A841-316F-A955-6CCC-4A35CBAE2F99}"/>
              </a:ext>
            </a:extLst>
          </p:cNvPr>
          <p:cNvSpPr txBox="1"/>
          <p:nvPr/>
        </p:nvSpPr>
        <p:spPr>
          <a:xfrm>
            <a:off x="667268" y="2345547"/>
            <a:ext cx="741927" cy="369332"/>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L" sz="600" b="0" i="0" u="none" strike="noStrike" kern="1200" cap="none" spc="0" normalizeH="0" baseline="0" noProof="0" dirty="0">
                <a:ln>
                  <a:noFill/>
                </a:ln>
                <a:solidFill>
                  <a:prstClr val="white"/>
                </a:solidFill>
                <a:effectLst/>
                <a:uLnTx/>
                <a:uFillTx/>
                <a:latin typeface="Calibri" panose="020F0502020204030204"/>
                <a:ea typeface="+mn-ea"/>
                <a:cs typeface="+mn-cs"/>
              </a:rPr>
              <a:t>Proveedor informe con recomendaciones</a:t>
            </a:r>
          </a:p>
        </p:txBody>
      </p:sp>
      <p:cxnSp>
        <p:nvCxnSpPr>
          <p:cNvPr id="30" name="Conector recto de flecha 29">
            <a:extLst>
              <a:ext uri="{FF2B5EF4-FFF2-40B4-BE49-F238E27FC236}">
                <a16:creationId xmlns:a16="http://schemas.microsoft.com/office/drawing/2014/main" id="{AE2E5799-ABD9-2932-2E94-60FDF295B5F5}"/>
              </a:ext>
            </a:extLst>
          </p:cNvPr>
          <p:cNvCxnSpPr>
            <a:stCxn id="16" idx="2"/>
            <a:endCxn id="28" idx="0"/>
          </p:cNvCxnSpPr>
          <p:nvPr/>
        </p:nvCxnSpPr>
        <p:spPr>
          <a:xfrm>
            <a:off x="1030738" y="2219250"/>
            <a:ext cx="7494" cy="1262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Flecha: a la derecha 7">
            <a:extLst>
              <a:ext uri="{FF2B5EF4-FFF2-40B4-BE49-F238E27FC236}">
                <a16:creationId xmlns:a16="http://schemas.microsoft.com/office/drawing/2014/main" id="{D3CC88BB-85CF-1A3D-EDC4-1DBDAF88C9D3}"/>
              </a:ext>
            </a:extLst>
          </p:cNvPr>
          <p:cNvSpPr/>
          <p:nvPr/>
        </p:nvSpPr>
        <p:spPr>
          <a:xfrm>
            <a:off x="2421645" y="1867849"/>
            <a:ext cx="573853" cy="46893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9" name="Flecha: hacia abajo 8">
            <a:extLst>
              <a:ext uri="{FF2B5EF4-FFF2-40B4-BE49-F238E27FC236}">
                <a16:creationId xmlns:a16="http://schemas.microsoft.com/office/drawing/2014/main" id="{08382464-7A48-13F8-54AA-7418BB473B41}"/>
              </a:ext>
            </a:extLst>
          </p:cNvPr>
          <p:cNvSpPr/>
          <p:nvPr/>
        </p:nvSpPr>
        <p:spPr>
          <a:xfrm>
            <a:off x="823817" y="2730374"/>
            <a:ext cx="389965" cy="44006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7" name="CuadroTexto 16">
            <a:extLst>
              <a:ext uri="{FF2B5EF4-FFF2-40B4-BE49-F238E27FC236}">
                <a16:creationId xmlns:a16="http://schemas.microsoft.com/office/drawing/2014/main" id="{8927ED68-85EE-B8C1-AB42-D9D2769CDBA9}"/>
              </a:ext>
            </a:extLst>
          </p:cNvPr>
          <p:cNvSpPr txBox="1"/>
          <p:nvPr/>
        </p:nvSpPr>
        <p:spPr>
          <a:xfrm>
            <a:off x="323346" y="3234018"/>
            <a:ext cx="1370983"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CL" dirty="0">
                <a:solidFill>
                  <a:schemeClr val="bg1"/>
                </a:solidFill>
              </a:rPr>
              <a:t>Mantención</a:t>
            </a:r>
          </a:p>
        </p:txBody>
      </p:sp>
      <p:cxnSp>
        <p:nvCxnSpPr>
          <p:cNvPr id="23" name="Conector: angular 22">
            <a:extLst>
              <a:ext uri="{FF2B5EF4-FFF2-40B4-BE49-F238E27FC236}">
                <a16:creationId xmlns:a16="http://schemas.microsoft.com/office/drawing/2014/main" id="{FC6C193D-73DC-FEDF-46A5-9D745B3A5561}"/>
              </a:ext>
            </a:extLst>
          </p:cNvPr>
          <p:cNvCxnSpPr>
            <a:cxnSpLocks/>
            <a:stCxn id="17" idx="2"/>
          </p:cNvCxnSpPr>
          <p:nvPr/>
        </p:nvCxnSpPr>
        <p:spPr>
          <a:xfrm rot="16200000" flipH="1">
            <a:off x="1592836" y="3019352"/>
            <a:ext cx="505484" cy="167348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CuadroTexto 23">
            <a:extLst>
              <a:ext uri="{FF2B5EF4-FFF2-40B4-BE49-F238E27FC236}">
                <a16:creationId xmlns:a16="http://schemas.microsoft.com/office/drawing/2014/main" id="{3841EBE3-3BA5-51BF-CF3E-3F97DAA29EDE}"/>
              </a:ext>
            </a:extLst>
          </p:cNvPr>
          <p:cNvSpPr txBox="1"/>
          <p:nvPr/>
        </p:nvSpPr>
        <p:spPr>
          <a:xfrm>
            <a:off x="5433002" y="3526751"/>
            <a:ext cx="3121917"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Arial" panose="020B0604020202020204" pitchFamily="34" charset="0"/>
              <a:buChar char="•"/>
            </a:pPr>
            <a:r>
              <a:rPr lang="es-CL" sz="1200" dirty="0"/>
              <a:t>Limpieza filtro estanque macerador</a:t>
            </a:r>
          </a:p>
          <a:p>
            <a:pPr marL="285750" indent="-285750">
              <a:buFont typeface="Arial" panose="020B0604020202020204" pitchFamily="34" charset="0"/>
              <a:buChar char="•"/>
            </a:pPr>
            <a:r>
              <a:rPr lang="es-CL" sz="1200" dirty="0"/>
              <a:t>Limpieza Válvula de antirretorno</a:t>
            </a:r>
          </a:p>
          <a:p>
            <a:pPr marL="285750" indent="-285750">
              <a:buFont typeface="Arial" panose="020B0604020202020204" pitchFamily="34" charset="0"/>
              <a:buChar char="•"/>
            </a:pPr>
            <a:r>
              <a:rPr lang="es-CL" sz="1200" dirty="0"/>
              <a:t>Limpieza filtro ingreso bomba agua salada</a:t>
            </a:r>
          </a:p>
          <a:p>
            <a:pPr marL="285750" indent="-285750">
              <a:buFont typeface="Arial" panose="020B0604020202020204" pitchFamily="34" charset="0"/>
              <a:buChar char="•"/>
            </a:pPr>
            <a:r>
              <a:rPr lang="es-CL" sz="1200" dirty="0"/>
              <a:t>Limpieza filtro caja agua mar</a:t>
            </a:r>
          </a:p>
          <a:p>
            <a:pPr marL="285750" indent="-285750">
              <a:buFont typeface="Arial" panose="020B0604020202020204" pitchFamily="34" charset="0"/>
              <a:buChar char="•"/>
            </a:pPr>
            <a:r>
              <a:rPr lang="es-CL" sz="1200" dirty="0"/>
              <a:t>Limpieza superficial equipo</a:t>
            </a:r>
          </a:p>
        </p:txBody>
      </p:sp>
      <p:sp>
        <p:nvSpPr>
          <p:cNvPr id="31" name="Flecha: a la derecha 30">
            <a:extLst>
              <a:ext uri="{FF2B5EF4-FFF2-40B4-BE49-F238E27FC236}">
                <a16:creationId xmlns:a16="http://schemas.microsoft.com/office/drawing/2014/main" id="{8A5A7091-A1B8-2052-2729-136F68B7D0E6}"/>
              </a:ext>
            </a:extLst>
          </p:cNvPr>
          <p:cNvSpPr/>
          <p:nvPr/>
        </p:nvSpPr>
        <p:spPr>
          <a:xfrm>
            <a:off x="4913136" y="3794932"/>
            <a:ext cx="519866" cy="47930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2350361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4" name="Grupo 13">
            <a:extLst>
              <a:ext uri="{FF2B5EF4-FFF2-40B4-BE49-F238E27FC236}">
                <a16:creationId xmlns:a16="http://schemas.microsoft.com/office/drawing/2014/main" id="{8E20088F-4BBD-4E1A-BF33-3E935EDD8999}"/>
              </a:ext>
            </a:extLst>
          </p:cNvPr>
          <p:cNvGrpSpPr/>
          <p:nvPr/>
        </p:nvGrpSpPr>
        <p:grpSpPr>
          <a:xfrm>
            <a:off x="2454134" y="0"/>
            <a:ext cx="6656294" cy="5240242"/>
            <a:chOff x="2487752" y="-2109"/>
            <a:chExt cx="6656294" cy="5240242"/>
          </a:xfrm>
        </p:grpSpPr>
        <p:pic>
          <p:nvPicPr>
            <p:cNvPr id="15" name="Imagen 14">
              <a:extLst>
                <a:ext uri="{FF2B5EF4-FFF2-40B4-BE49-F238E27FC236}">
                  <a16:creationId xmlns:a16="http://schemas.microsoft.com/office/drawing/2014/main" id="{C92BDBBF-B46D-4108-B56E-5519109EBF8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7752" y="-2109"/>
              <a:ext cx="6656294" cy="5143500"/>
            </a:xfrm>
            <a:prstGeom prst="rect">
              <a:avLst/>
            </a:prstGeom>
          </p:spPr>
        </p:pic>
        <p:pic>
          <p:nvPicPr>
            <p:cNvPr id="16" name="Imagen 15" descr="Imagen que contiene flor&#10;&#10;Descripción generada automáticamente">
              <a:extLst>
                <a:ext uri="{FF2B5EF4-FFF2-40B4-BE49-F238E27FC236}">
                  <a16:creationId xmlns:a16="http://schemas.microsoft.com/office/drawing/2014/main" id="{EB0BA412-C037-495E-8747-C40B1742EA3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80860" y="4154843"/>
              <a:ext cx="1404753" cy="1083290"/>
            </a:xfrm>
            <a:prstGeom prst="rect">
              <a:avLst/>
            </a:prstGeom>
          </p:spPr>
        </p:pic>
      </p:grpSp>
      <p:sp>
        <p:nvSpPr>
          <p:cNvPr id="8" name="9 CuadroTexto">
            <a:extLst>
              <a:ext uri="{FF2B5EF4-FFF2-40B4-BE49-F238E27FC236}">
                <a16:creationId xmlns:a16="http://schemas.microsoft.com/office/drawing/2014/main" id="{F0E5ECA4-68EC-4F8E-AA9A-0CD8F6F3C1E9}"/>
              </a:ext>
            </a:extLst>
          </p:cNvPr>
          <p:cNvSpPr txBox="1"/>
          <p:nvPr/>
        </p:nvSpPr>
        <p:spPr>
          <a:xfrm>
            <a:off x="593278" y="324246"/>
            <a:ext cx="1576486" cy="338554"/>
          </a:xfrm>
          <a:prstGeom prst="rect">
            <a:avLst/>
          </a:prstGeom>
          <a:noFill/>
        </p:spPr>
        <p:txBody>
          <a:bodyPr wrap="square">
            <a:spAutoFit/>
          </a:bodyPr>
          <a:lstStyle/>
          <a:p>
            <a:pPr fontAlgn="auto">
              <a:spcBef>
                <a:spcPts val="0"/>
              </a:spcBef>
              <a:spcAft>
                <a:spcPts val="0"/>
              </a:spcAft>
              <a:defRPr/>
            </a:pPr>
            <a:r>
              <a:rPr lang="es-419" sz="1600" kern="0" dirty="0">
                <a:solidFill>
                  <a:schemeClr val="bg1"/>
                </a:solidFill>
                <a:latin typeface="Brandon Grotesque Regular" panose="020B0503020203060202" pitchFamily="34" charset="0"/>
              </a:rPr>
              <a:t>ACCIÓN 2</a:t>
            </a:r>
            <a:endParaRPr lang="es-CL" sz="1600" kern="0" dirty="0">
              <a:solidFill>
                <a:srgbClr val="76C64A"/>
              </a:solidFill>
              <a:latin typeface="Brandon Grotesque Regular" panose="020B0503020203060202" pitchFamily="34" charset="0"/>
            </a:endParaRPr>
          </a:p>
        </p:txBody>
      </p:sp>
      <p:cxnSp>
        <p:nvCxnSpPr>
          <p:cNvPr id="11" name="Conector recto 10">
            <a:extLst>
              <a:ext uri="{FF2B5EF4-FFF2-40B4-BE49-F238E27FC236}">
                <a16:creationId xmlns:a16="http://schemas.microsoft.com/office/drawing/2014/main" id="{AAD2AA14-AE7C-44C1-8ADD-6CBCAE8E3F69}"/>
              </a:ext>
            </a:extLst>
          </p:cNvPr>
          <p:cNvCxnSpPr/>
          <p:nvPr/>
        </p:nvCxnSpPr>
        <p:spPr>
          <a:xfrm>
            <a:off x="-18228" y="486091"/>
            <a:ext cx="618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9 CuadroTexto">
            <a:extLst>
              <a:ext uri="{FF2B5EF4-FFF2-40B4-BE49-F238E27FC236}">
                <a16:creationId xmlns:a16="http://schemas.microsoft.com/office/drawing/2014/main" id="{20D4B6BF-D46B-6FB3-C1B0-56434B39DC65}"/>
              </a:ext>
            </a:extLst>
          </p:cNvPr>
          <p:cNvSpPr txBox="1"/>
          <p:nvPr/>
        </p:nvSpPr>
        <p:spPr>
          <a:xfrm>
            <a:off x="142918" y="139617"/>
            <a:ext cx="8896754" cy="83099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fontAlgn="auto">
              <a:spcBef>
                <a:spcPts val="0"/>
              </a:spcBef>
              <a:spcAft>
                <a:spcPts val="0"/>
              </a:spcAft>
              <a:defRPr/>
            </a:pPr>
            <a:r>
              <a:rPr lang="es-CL" sz="2000" b="1" kern="0" dirty="0">
                <a:solidFill>
                  <a:srgbClr val="FFFF00"/>
                </a:solidFill>
                <a:latin typeface="Brandon Grotesque Regular" panose="020B0503020203060202" pitchFamily="34" charset="0"/>
              </a:rPr>
              <a:t>ACCIÓN 3</a:t>
            </a:r>
          </a:p>
          <a:p>
            <a:pPr fontAlgn="auto">
              <a:spcBef>
                <a:spcPts val="0"/>
              </a:spcBef>
              <a:spcAft>
                <a:spcPts val="0"/>
              </a:spcAft>
              <a:defRPr/>
            </a:pPr>
            <a:r>
              <a:rPr lang="es-MX" sz="1400" kern="0" dirty="0">
                <a:solidFill>
                  <a:schemeClr val="bg1"/>
                </a:solidFill>
                <a:latin typeface="Brandon Grotesque Regular" panose="020B0503020203060202" pitchFamily="34" charset="0"/>
              </a:rPr>
              <a:t>Implementar un plan de monitoreo del cuerpo receptor del efluente de la PTAS, de parámetros establecidos en la Res. DGTM. y MM. Ord. </a:t>
            </a:r>
            <a:r>
              <a:rPr lang="es-MX" sz="1400" kern="0" dirty="0" err="1">
                <a:solidFill>
                  <a:schemeClr val="bg1"/>
                </a:solidFill>
                <a:latin typeface="Brandon Grotesque Regular" panose="020B0503020203060202" pitchFamily="34" charset="0"/>
              </a:rPr>
              <a:t>N°</a:t>
            </a:r>
            <a:r>
              <a:rPr lang="es-MX" sz="1400" kern="0" dirty="0">
                <a:solidFill>
                  <a:schemeClr val="bg1"/>
                </a:solidFill>
                <a:latin typeface="Brandon Grotesque Regular" panose="020B0503020203060202" pitchFamily="34" charset="0"/>
              </a:rPr>
              <a:t> 12600/931 VRS, y otros parámetros orgánicos.</a:t>
            </a:r>
            <a:endParaRPr lang="es-CL" sz="1400" kern="0" dirty="0">
              <a:solidFill>
                <a:schemeClr val="bg1"/>
              </a:solidFill>
              <a:latin typeface="Brandon Grotesque Regular" panose="020B0503020203060202" pitchFamily="34" charset="0"/>
            </a:endParaRPr>
          </a:p>
        </p:txBody>
      </p:sp>
      <p:graphicFrame>
        <p:nvGraphicFramePr>
          <p:cNvPr id="5" name="Tabla 4">
            <a:extLst>
              <a:ext uri="{FF2B5EF4-FFF2-40B4-BE49-F238E27FC236}">
                <a16:creationId xmlns:a16="http://schemas.microsoft.com/office/drawing/2014/main" id="{9BDAC4CB-8516-AB37-D5A3-696BDBE834BE}"/>
              </a:ext>
            </a:extLst>
          </p:cNvPr>
          <p:cNvGraphicFramePr>
            <a:graphicFrameLocks noGrp="1"/>
          </p:cNvGraphicFramePr>
          <p:nvPr>
            <p:extLst>
              <p:ext uri="{D42A27DB-BD31-4B8C-83A1-F6EECF244321}">
                <p14:modId xmlns:p14="http://schemas.microsoft.com/office/powerpoint/2010/main" val="3255828445"/>
              </p:ext>
            </p:extLst>
          </p:nvPr>
        </p:nvGraphicFramePr>
        <p:xfrm>
          <a:off x="142918" y="1120521"/>
          <a:ext cx="5410718" cy="1310640"/>
        </p:xfrm>
        <a:graphic>
          <a:graphicData uri="http://schemas.openxmlformats.org/drawingml/2006/table">
            <a:tbl>
              <a:tblPr firstRow="1" bandRow="1">
                <a:tableStyleId>{5C22544A-7EE6-4342-B048-85BDC9FD1C3A}</a:tableStyleId>
              </a:tblPr>
              <a:tblGrid>
                <a:gridCol w="1047147">
                  <a:extLst>
                    <a:ext uri="{9D8B030D-6E8A-4147-A177-3AD203B41FA5}">
                      <a16:colId xmlns:a16="http://schemas.microsoft.com/office/drawing/2014/main" val="1176774317"/>
                    </a:ext>
                  </a:extLst>
                </a:gridCol>
                <a:gridCol w="4363571">
                  <a:extLst>
                    <a:ext uri="{9D8B030D-6E8A-4147-A177-3AD203B41FA5}">
                      <a16:colId xmlns:a16="http://schemas.microsoft.com/office/drawing/2014/main" val="2080081324"/>
                    </a:ext>
                  </a:extLst>
                </a:gridCol>
              </a:tblGrid>
              <a:tr h="370840">
                <a:tc>
                  <a:txBody>
                    <a:bodyPr/>
                    <a:lstStyle/>
                    <a:p>
                      <a:r>
                        <a:rPr lang="es-CL" sz="1000" dirty="0"/>
                        <a:t>Plazo ejecución</a:t>
                      </a:r>
                    </a:p>
                  </a:txBody>
                  <a:tcPr/>
                </a:tc>
                <a:tc>
                  <a:txBody>
                    <a:bodyPr/>
                    <a:lstStyle/>
                    <a:p>
                      <a:r>
                        <a:rPr lang="es-MX" sz="1000" dirty="0"/>
                        <a:t>Desde octubre de 2023 hasta septiembre 2024 (mientras el CES Estero Retroceso opere).</a:t>
                      </a:r>
                      <a:endParaRPr lang="es-CL" sz="1000" dirty="0"/>
                    </a:p>
                  </a:txBody>
                  <a:tcPr/>
                </a:tc>
                <a:extLst>
                  <a:ext uri="{0D108BD9-81ED-4DB2-BD59-A6C34878D82A}">
                    <a16:rowId xmlns:a16="http://schemas.microsoft.com/office/drawing/2014/main" val="3719017530"/>
                  </a:ext>
                </a:extLst>
              </a:tr>
              <a:tr h="276337">
                <a:tc>
                  <a:txBody>
                    <a:bodyPr/>
                    <a:lstStyle/>
                    <a:p>
                      <a:r>
                        <a:rPr lang="es-CL" sz="1000" dirty="0"/>
                        <a:t>Forma implementación</a:t>
                      </a:r>
                    </a:p>
                  </a:txBody>
                  <a:tcPr/>
                </a:tc>
                <a:tc>
                  <a:txBody>
                    <a:bodyPr/>
                    <a:lstStyle/>
                    <a:p>
                      <a:r>
                        <a:rPr lang="es-MX" sz="900" dirty="0">
                          <a:solidFill>
                            <a:schemeClr val="accent1">
                              <a:lumMod val="50000"/>
                            </a:schemeClr>
                          </a:solidFill>
                        </a:rPr>
                        <a:t>Para asegurar ausencia de efectos en la columna de agua derivados de la descarga del efluente de la PTAS, se llevará a cabo un plan de monitoreo del cuerpo receptor que considerará la toma de muestras y análisis por ETFAS, de los parámetros establecidos en la Res. DGTM. y MM. Ord. </a:t>
                      </a:r>
                      <a:r>
                        <a:rPr lang="es-MX" sz="900" dirty="0" err="1">
                          <a:solidFill>
                            <a:schemeClr val="accent1">
                              <a:lumMod val="50000"/>
                            </a:schemeClr>
                          </a:solidFill>
                        </a:rPr>
                        <a:t>N°</a:t>
                      </a:r>
                      <a:r>
                        <a:rPr lang="es-MX" sz="900" dirty="0">
                          <a:solidFill>
                            <a:schemeClr val="accent1">
                              <a:lumMod val="50000"/>
                            </a:schemeClr>
                          </a:solidFill>
                        </a:rPr>
                        <a:t> 12600/931 VRS. Además, se monitorearán los parámetros orgánicos de Fósforo y Nitrógeno total. Las muestras se tomarán aguas arriba, cercano al punto de descarga y aguas abajo de la PTAS.</a:t>
                      </a:r>
                      <a:endParaRPr lang="es-CL" sz="900" dirty="0">
                        <a:solidFill>
                          <a:schemeClr val="accent1">
                            <a:lumMod val="50000"/>
                          </a:schemeClr>
                        </a:solidFill>
                      </a:endParaRPr>
                    </a:p>
                  </a:txBody>
                  <a:tcPr/>
                </a:tc>
                <a:extLst>
                  <a:ext uri="{0D108BD9-81ED-4DB2-BD59-A6C34878D82A}">
                    <a16:rowId xmlns:a16="http://schemas.microsoft.com/office/drawing/2014/main" val="415192170"/>
                  </a:ext>
                </a:extLst>
              </a:tr>
            </a:tbl>
          </a:graphicData>
        </a:graphic>
      </p:graphicFrame>
      <p:pic>
        <p:nvPicPr>
          <p:cNvPr id="7" name="Imagen 6">
            <a:extLst>
              <a:ext uri="{FF2B5EF4-FFF2-40B4-BE49-F238E27FC236}">
                <a16:creationId xmlns:a16="http://schemas.microsoft.com/office/drawing/2014/main" id="{B8E1E5A8-DC6D-A909-D37B-CF35F589A72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780856" y="1120521"/>
            <a:ext cx="3052482" cy="2118749"/>
          </a:xfrm>
          <a:prstGeom prst="rect">
            <a:avLst/>
          </a:prstGeom>
        </p:spPr>
      </p:pic>
      <p:graphicFrame>
        <p:nvGraphicFramePr>
          <p:cNvPr id="3" name="Tabla 2">
            <a:extLst>
              <a:ext uri="{FF2B5EF4-FFF2-40B4-BE49-F238E27FC236}">
                <a16:creationId xmlns:a16="http://schemas.microsoft.com/office/drawing/2014/main" id="{B4BFEBD0-634B-826B-7D61-F28053A45498}"/>
              </a:ext>
            </a:extLst>
          </p:cNvPr>
          <p:cNvGraphicFramePr>
            <a:graphicFrameLocks noGrp="1"/>
          </p:cNvGraphicFramePr>
          <p:nvPr>
            <p:extLst>
              <p:ext uri="{D42A27DB-BD31-4B8C-83A1-F6EECF244321}">
                <p14:modId xmlns:p14="http://schemas.microsoft.com/office/powerpoint/2010/main" val="1467590540"/>
              </p:ext>
            </p:extLst>
          </p:nvPr>
        </p:nvGraphicFramePr>
        <p:xfrm>
          <a:off x="1195409" y="3257144"/>
          <a:ext cx="3037656" cy="1304110"/>
        </p:xfrm>
        <a:graphic>
          <a:graphicData uri="http://schemas.openxmlformats.org/drawingml/2006/table">
            <a:tbl>
              <a:tblPr firstRow="1" bandRow="1">
                <a:tableStyleId>{5C22544A-7EE6-4342-B048-85BDC9FD1C3A}</a:tableStyleId>
              </a:tblPr>
              <a:tblGrid>
                <a:gridCol w="1606924">
                  <a:extLst>
                    <a:ext uri="{9D8B030D-6E8A-4147-A177-3AD203B41FA5}">
                      <a16:colId xmlns:a16="http://schemas.microsoft.com/office/drawing/2014/main" val="3629467446"/>
                    </a:ext>
                  </a:extLst>
                </a:gridCol>
                <a:gridCol w="766482">
                  <a:extLst>
                    <a:ext uri="{9D8B030D-6E8A-4147-A177-3AD203B41FA5}">
                      <a16:colId xmlns:a16="http://schemas.microsoft.com/office/drawing/2014/main" val="1070457579"/>
                    </a:ext>
                  </a:extLst>
                </a:gridCol>
                <a:gridCol w="664250">
                  <a:extLst>
                    <a:ext uri="{9D8B030D-6E8A-4147-A177-3AD203B41FA5}">
                      <a16:colId xmlns:a16="http://schemas.microsoft.com/office/drawing/2014/main" val="1731344134"/>
                    </a:ext>
                  </a:extLst>
                </a:gridCol>
              </a:tblGrid>
              <a:tr h="185420">
                <a:tc rowSpan="2">
                  <a:txBody>
                    <a:bodyPr/>
                    <a:lstStyle/>
                    <a:p>
                      <a:pPr algn="ctr"/>
                      <a:endParaRPr lang="es-CL" sz="1000" dirty="0"/>
                    </a:p>
                    <a:p>
                      <a:pPr algn="ctr"/>
                      <a:r>
                        <a:rPr lang="es-CL" sz="1000" dirty="0"/>
                        <a:t>Puntos de Muestra</a:t>
                      </a:r>
                    </a:p>
                  </a:txBody>
                  <a:tcPr/>
                </a:tc>
                <a:tc gridSpan="2">
                  <a:txBody>
                    <a:bodyPr/>
                    <a:lstStyle/>
                    <a:p>
                      <a:pPr algn="ctr"/>
                      <a:r>
                        <a:rPr lang="es-CL" sz="900" dirty="0"/>
                        <a:t>Coordenadas WGS 84 UTM</a:t>
                      </a:r>
                    </a:p>
                  </a:txBody>
                  <a:tcPr/>
                </a:tc>
                <a:tc hMerge="1">
                  <a:txBody>
                    <a:bodyPr/>
                    <a:lstStyle/>
                    <a:p>
                      <a:endParaRPr lang="es-CL" dirty="0"/>
                    </a:p>
                  </a:txBody>
                  <a:tcPr/>
                </a:tc>
                <a:extLst>
                  <a:ext uri="{0D108BD9-81ED-4DB2-BD59-A6C34878D82A}">
                    <a16:rowId xmlns:a16="http://schemas.microsoft.com/office/drawing/2014/main" val="1547308194"/>
                  </a:ext>
                </a:extLst>
              </a:tr>
              <a:tr h="225686">
                <a:tc vMerge="1">
                  <a:txBody>
                    <a:bodyPr/>
                    <a:lstStyle/>
                    <a:p>
                      <a:endParaRPr lang="es-CL"/>
                    </a:p>
                  </a:txBody>
                  <a:tcPr/>
                </a:tc>
                <a:tc>
                  <a:txBody>
                    <a:bodyPr/>
                    <a:lstStyle/>
                    <a:p>
                      <a:pPr algn="ctr"/>
                      <a:r>
                        <a:rPr lang="es-CL" sz="900" dirty="0"/>
                        <a:t>Este</a:t>
                      </a:r>
                    </a:p>
                  </a:txBody>
                  <a:tcPr/>
                </a:tc>
                <a:tc>
                  <a:txBody>
                    <a:bodyPr/>
                    <a:lstStyle/>
                    <a:p>
                      <a:pPr algn="ctr"/>
                      <a:r>
                        <a:rPr lang="es-CL" sz="900" dirty="0"/>
                        <a:t>Norte</a:t>
                      </a:r>
                    </a:p>
                  </a:txBody>
                  <a:tcPr/>
                </a:tc>
                <a:extLst>
                  <a:ext uri="{0D108BD9-81ED-4DB2-BD59-A6C34878D82A}">
                    <a16:rowId xmlns:a16="http://schemas.microsoft.com/office/drawing/2014/main" val="1985752130"/>
                  </a:ext>
                </a:extLst>
              </a:tr>
              <a:tr h="239103">
                <a:tc>
                  <a:txBody>
                    <a:bodyPr/>
                    <a:lstStyle/>
                    <a:p>
                      <a:r>
                        <a:rPr lang="es-CL" sz="900" dirty="0"/>
                        <a:t>Aguas arriba de descarga</a:t>
                      </a:r>
                    </a:p>
                  </a:txBody>
                  <a:tcPr/>
                </a:tc>
                <a:tc>
                  <a:txBody>
                    <a:bodyPr/>
                    <a:lstStyle/>
                    <a:p>
                      <a:pPr algn="ctr"/>
                      <a:r>
                        <a:rPr lang="es-CL" sz="900" dirty="0"/>
                        <a:t>650450</a:t>
                      </a:r>
                    </a:p>
                  </a:txBody>
                  <a:tcPr/>
                </a:tc>
                <a:tc>
                  <a:txBody>
                    <a:bodyPr/>
                    <a:lstStyle/>
                    <a:p>
                      <a:pPr algn="ctr"/>
                      <a:r>
                        <a:rPr lang="es-CL" sz="900" dirty="0"/>
                        <a:t>4103524</a:t>
                      </a:r>
                    </a:p>
                  </a:txBody>
                  <a:tcPr/>
                </a:tc>
                <a:extLst>
                  <a:ext uri="{0D108BD9-81ED-4DB2-BD59-A6C34878D82A}">
                    <a16:rowId xmlns:a16="http://schemas.microsoft.com/office/drawing/2014/main" val="280618983"/>
                  </a:ext>
                </a:extLst>
              </a:tr>
              <a:tr h="242047">
                <a:tc>
                  <a:txBody>
                    <a:bodyPr/>
                    <a:lstStyle/>
                    <a:p>
                      <a:r>
                        <a:rPr lang="es-CL" sz="900" dirty="0"/>
                        <a:t>Descarga</a:t>
                      </a:r>
                    </a:p>
                  </a:txBody>
                  <a:tcPr/>
                </a:tc>
                <a:tc>
                  <a:txBody>
                    <a:bodyPr/>
                    <a:lstStyle/>
                    <a:p>
                      <a:pPr algn="ctr"/>
                      <a:r>
                        <a:rPr lang="es-CL" sz="900" dirty="0"/>
                        <a:t>650480</a:t>
                      </a:r>
                    </a:p>
                  </a:txBody>
                  <a:tcPr/>
                </a:tc>
                <a:tc>
                  <a:txBody>
                    <a:bodyPr/>
                    <a:lstStyle/>
                    <a:p>
                      <a:pPr algn="ctr"/>
                      <a:r>
                        <a:rPr lang="es-CL" sz="900" dirty="0"/>
                        <a:t>4103524</a:t>
                      </a:r>
                    </a:p>
                  </a:txBody>
                  <a:tcPr/>
                </a:tc>
                <a:extLst>
                  <a:ext uri="{0D108BD9-81ED-4DB2-BD59-A6C34878D82A}">
                    <a16:rowId xmlns:a16="http://schemas.microsoft.com/office/drawing/2014/main" val="3387139258"/>
                  </a:ext>
                </a:extLst>
              </a:tr>
              <a:tr h="221876">
                <a:tc>
                  <a:txBody>
                    <a:bodyPr/>
                    <a:lstStyle/>
                    <a:p>
                      <a:r>
                        <a:rPr lang="es-CL" sz="900" dirty="0"/>
                        <a:t>Aguas debajo de descarga</a:t>
                      </a:r>
                    </a:p>
                  </a:txBody>
                  <a:tcPr/>
                </a:tc>
                <a:tc>
                  <a:txBody>
                    <a:bodyPr/>
                    <a:lstStyle/>
                    <a:p>
                      <a:pPr algn="ctr"/>
                      <a:r>
                        <a:rPr lang="es-CL" sz="900" dirty="0"/>
                        <a:t>650512</a:t>
                      </a:r>
                    </a:p>
                  </a:txBody>
                  <a:tcPr/>
                </a:tc>
                <a:tc>
                  <a:txBody>
                    <a:bodyPr/>
                    <a:lstStyle/>
                    <a:p>
                      <a:pPr algn="ctr"/>
                      <a:r>
                        <a:rPr lang="es-CL" sz="900" dirty="0"/>
                        <a:t>4103524</a:t>
                      </a:r>
                    </a:p>
                  </a:txBody>
                  <a:tcPr/>
                </a:tc>
                <a:extLst>
                  <a:ext uri="{0D108BD9-81ED-4DB2-BD59-A6C34878D82A}">
                    <a16:rowId xmlns:a16="http://schemas.microsoft.com/office/drawing/2014/main" val="1390989074"/>
                  </a:ext>
                </a:extLst>
              </a:tr>
            </a:tbl>
          </a:graphicData>
        </a:graphic>
      </p:graphicFrame>
      <p:pic>
        <p:nvPicPr>
          <p:cNvPr id="12" name="Imagen 11">
            <a:extLst>
              <a:ext uri="{FF2B5EF4-FFF2-40B4-BE49-F238E27FC236}">
                <a16:creationId xmlns:a16="http://schemas.microsoft.com/office/drawing/2014/main" id="{ABDE2066-C71F-D0C9-1674-6837C45032F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620700" y="2530259"/>
            <a:ext cx="3209049" cy="401104"/>
          </a:xfrm>
          <a:prstGeom prst="rect">
            <a:avLst/>
          </a:prstGeom>
        </p:spPr>
      </p:pic>
      <p:sp>
        <p:nvSpPr>
          <p:cNvPr id="4" name="CuadroTexto 3">
            <a:extLst>
              <a:ext uri="{FF2B5EF4-FFF2-40B4-BE49-F238E27FC236}">
                <a16:creationId xmlns:a16="http://schemas.microsoft.com/office/drawing/2014/main" id="{975DC256-1BEE-DD0C-6098-72298DBB2008}"/>
              </a:ext>
            </a:extLst>
          </p:cNvPr>
          <p:cNvSpPr txBox="1"/>
          <p:nvPr/>
        </p:nvSpPr>
        <p:spPr>
          <a:xfrm>
            <a:off x="4771061" y="3579871"/>
            <a:ext cx="2733996" cy="577081"/>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wrap="square">
            <a:spAutoFit/>
          </a:bodyPr>
          <a:lstStyle/>
          <a:p>
            <a:r>
              <a:rPr lang="es-CL" sz="1050" dirty="0">
                <a:solidFill>
                  <a:schemeClr val="bg1"/>
                </a:solidFill>
              </a:rPr>
              <a:t>Informe laboratorio trimestrales</a:t>
            </a:r>
          </a:p>
          <a:p>
            <a:r>
              <a:rPr lang="es-CL" sz="1050" dirty="0">
                <a:solidFill>
                  <a:schemeClr val="bg1"/>
                </a:solidFill>
              </a:rPr>
              <a:t>Comprobante Sistema Seguimiento Ambiental</a:t>
            </a:r>
          </a:p>
          <a:p>
            <a:r>
              <a:rPr lang="es-CL" sz="1050" dirty="0">
                <a:solidFill>
                  <a:schemeClr val="bg1"/>
                </a:solidFill>
              </a:rPr>
              <a:t>Verificadores que acrediten gastos incurridos</a:t>
            </a:r>
          </a:p>
        </p:txBody>
      </p:sp>
    </p:spTree>
    <p:extLst>
      <p:ext uri="{BB962C8B-B14F-4D97-AF65-F5344CB8AC3E}">
        <p14:creationId xmlns:p14="http://schemas.microsoft.com/office/powerpoint/2010/main" val="1051245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D0F44"/>
        </a:solidFill>
        <a:effectLst/>
      </p:bgPr>
    </p:bg>
    <p:spTree>
      <p:nvGrpSpPr>
        <p:cNvPr id="1" name=""/>
        <p:cNvGrpSpPr/>
        <p:nvPr/>
      </p:nvGrpSpPr>
      <p:grpSpPr>
        <a:xfrm>
          <a:off x="0" y="0"/>
          <a:ext cx="0" cy="0"/>
          <a:chOff x="0" y="0"/>
          <a:chExt cx="0" cy="0"/>
        </a:xfrm>
      </p:grpSpPr>
      <p:cxnSp>
        <p:nvCxnSpPr>
          <p:cNvPr id="8" name="Conector recto 7">
            <a:extLst>
              <a:ext uri="{FF2B5EF4-FFF2-40B4-BE49-F238E27FC236}">
                <a16:creationId xmlns:a16="http://schemas.microsoft.com/office/drawing/2014/main" id="{7C1E3836-9A12-4D35-9141-D2035ED276FF}"/>
              </a:ext>
            </a:extLst>
          </p:cNvPr>
          <p:cNvCxnSpPr/>
          <p:nvPr/>
        </p:nvCxnSpPr>
        <p:spPr>
          <a:xfrm>
            <a:off x="-18228" y="486091"/>
            <a:ext cx="618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Imagen 8" descr="Imagen que contiene flor&#10;&#10;Descripción generada automáticamente">
            <a:extLst>
              <a:ext uri="{FF2B5EF4-FFF2-40B4-BE49-F238E27FC236}">
                <a16:creationId xmlns:a16="http://schemas.microsoft.com/office/drawing/2014/main" id="{1B76A01B-014F-4DB1-831E-F3D0DB4B289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34919" y="4058101"/>
            <a:ext cx="1404753" cy="1083290"/>
          </a:xfrm>
          <a:prstGeom prst="rect">
            <a:avLst/>
          </a:prstGeom>
        </p:spPr>
      </p:pic>
      <p:sp>
        <p:nvSpPr>
          <p:cNvPr id="2" name="9 CuadroTexto">
            <a:extLst>
              <a:ext uri="{FF2B5EF4-FFF2-40B4-BE49-F238E27FC236}">
                <a16:creationId xmlns:a16="http://schemas.microsoft.com/office/drawing/2014/main" id="{9E34AC9D-2356-8EC3-4B03-C0C6B9E17A64}"/>
              </a:ext>
            </a:extLst>
          </p:cNvPr>
          <p:cNvSpPr txBox="1"/>
          <p:nvPr/>
        </p:nvSpPr>
        <p:spPr>
          <a:xfrm>
            <a:off x="142918" y="139617"/>
            <a:ext cx="8896754" cy="10464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fontAlgn="auto">
              <a:spcBef>
                <a:spcPts val="0"/>
              </a:spcBef>
              <a:spcAft>
                <a:spcPts val="0"/>
              </a:spcAft>
              <a:defRPr/>
            </a:pPr>
            <a:r>
              <a:rPr lang="es-CL" sz="2000" b="1" kern="0" dirty="0">
                <a:solidFill>
                  <a:srgbClr val="FFFF00"/>
                </a:solidFill>
                <a:latin typeface="Brandon Grotesque Regular" panose="020B0503020203060202" pitchFamily="34" charset="0"/>
              </a:rPr>
              <a:t>ACCIÓN 4</a:t>
            </a:r>
          </a:p>
          <a:p>
            <a:pPr fontAlgn="auto">
              <a:spcBef>
                <a:spcPts val="0"/>
              </a:spcBef>
              <a:spcAft>
                <a:spcPts val="0"/>
              </a:spcAft>
              <a:defRPr/>
            </a:pPr>
            <a:r>
              <a:rPr lang="es-MX" sz="1400" kern="0" dirty="0">
                <a:solidFill>
                  <a:schemeClr val="bg1"/>
                </a:solidFill>
                <a:latin typeface="Brandon Grotesque Regular" panose="020B0503020203060202" pitchFamily="34" charset="0"/>
              </a:rPr>
              <a:t>Implementación de capacitaciones referidas al Plan reforzado de monitoreo del Efluente de la PTAS del CES Estero Retroceso, al Plan de Acción para asegurar el cumplimiento de los límites establecidos en la Res. DGTM. y MM. Ord. </a:t>
            </a:r>
            <a:r>
              <a:rPr lang="es-MX" sz="1400" kern="0" dirty="0" err="1">
                <a:solidFill>
                  <a:schemeClr val="bg1"/>
                </a:solidFill>
                <a:latin typeface="Brandon Grotesque Regular" panose="020B0503020203060202" pitchFamily="34" charset="0"/>
              </a:rPr>
              <a:t>N°</a:t>
            </a:r>
            <a:r>
              <a:rPr lang="es-MX" sz="1400" kern="0" dirty="0">
                <a:solidFill>
                  <a:schemeClr val="bg1"/>
                </a:solidFill>
                <a:latin typeface="Brandon Grotesque Regular" panose="020B0503020203060202" pitchFamily="34" charset="0"/>
              </a:rPr>
              <a:t> 12600/931 VRS, y al programa de monitoreo del cuerpo receptor.</a:t>
            </a:r>
            <a:endParaRPr lang="es-CL" sz="1400" kern="0" dirty="0">
              <a:solidFill>
                <a:schemeClr val="bg1"/>
              </a:solidFill>
              <a:latin typeface="Brandon Grotesque Regular" panose="020B0503020203060202" pitchFamily="34" charset="0"/>
            </a:endParaRPr>
          </a:p>
        </p:txBody>
      </p:sp>
      <p:graphicFrame>
        <p:nvGraphicFramePr>
          <p:cNvPr id="6" name="Tabla 5">
            <a:extLst>
              <a:ext uri="{FF2B5EF4-FFF2-40B4-BE49-F238E27FC236}">
                <a16:creationId xmlns:a16="http://schemas.microsoft.com/office/drawing/2014/main" id="{CABBFAB5-9ECE-EDD7-DAE3-9676ECD13DFA}"/>
              </a:ext>
            </a:extLst>
          </p:cNvPr>
          <p:cNvGraphicFramePr>
            <a:graphicFrameLocks noGrp="1"/>
          </p:cNvGraphicFramePr>
          <p:nvPr>
            <p:extLst>
              <p:ext uri="{D42A27DB-BD31-4B8C-83A1-F6EECF244321}">
                <p14:modId xmlns:p14="http://schemas.microsoft.com/office/powerpoint/2010/main" val="4207821214"/>
              </p:ext>
            </p:extLst>
          </p:nvPr>
        </p:nvGraphicFramePr>
        <p:xfrm>
          <a:off x="3628954" y="1223017"/>
          <a:ext cx="5410718" cy="3825240"/>
        </p:xfrm>
        <a:graphic>
          <a:graphicData uri="http://schemas.openxmlformats.org/drawingml/2006/table">
            <a:tbl>
              <a:tblPr firstRow="1" bandRow="1">
                <a:tableStyleId>{5C22544A-7EE6-4342-B048-85BDC9FD1C3A}</a:tableStyleId>
              </a:tblPr>
              <a:tblGrid>
                <a:gridCol w="1047147">
                  <a:extLst>
                    <a:ext uri="{9D8B030D-6E8A-4147-A177-3AD203B41FA5}">
                      <a16:colId xmlns:a16="http://schemas.microsoft.com/office/drawing/2014/main" val="1176774317"/>
                    </a:ext>
                  </a:extLst>
                </a:gridCol>
                <a:gridCol w="4363571">
                  <a:extLst>
                    <a:ext uri="{9D8B030D-6E8A-4147-A177-3AD203B41FA5}">
                      <a16:colId xmlns:a16="http://schemas.microsoft.com/office/drawing/2014/main" val="2080081324"/>
                    </a:ext>
                  </a:extLst>
                </a:gridCol>
              </a:tblGrid>
              <a:tr h="370840">
                <a:tc>
                  <a:txBody>
                    <a:bodyPr/>
                    <a:lstStyle/>
                    <a:p>
                      <a:r>
                        <a:rPr lang="es-CL" sz="1000" dirty="0"/>
                        <a:t>Plazo ejecución</a:t>
                      </a:r>
                    </a:p>
                  </a:txBody>
                  <a:tcPr/>
                </a:tc>
                <a:tc>
                  <a:txBody>
                    <a:bodyPr/>
                    <a:lstStyle/>
                    <a:p>
                      <a:r>
                        <a:rPr lang="es-MX" sz="1000" dirty="0"/>
                        <a:t>Desde octubre de 2023 hasta septiembre 2024 (mientras el CES Estero Retroceso opere).</a:t>
                      </a:r>
                      <a:endParaRPr lang="es-CL" sz="1000" dirty="0"/>
                    </a:p>
                  </a:txBody>
                  <a:tcPr/>
                </a:tc>
                <a:extLst>
                  <a:ext uri="{0D108BD9-81ED-4DB2-BD59-A6C34878D82A}">
                    <a16:rowId xmlns:a16="http://schemas.microsoft.com/office/drawing/2014/main" val="3719017530"/>
                  </a:ext>
                </a:extLst>
              </a:tr>
              <a:tr h="276337">
                <a:tc>
                  <a:txBody>
                    <a:bodyPr/>
                    <a:lstStyle/>
                    <a:p>
                      <a:r>
                        <a:rPr lang="es-CL" sz="1000" dirty="0"/>
                        <a:t>Forma implementación</a:t>
                      </a:r>
                    </a:p>
                  </a:txBody>
                  <a:tcPr/>
                </a:tc>
                <a:tc>
                  <a:txBody>
                    <a:bodyPr/>
                    <a:lstStyle/>
                    <a:p>
                      <a:r>
                        <a:rPr lang="es-MX" sz="900" dirty="0">
                          <a:solidFill>
                            <a:schemeClr val="accent1">
                              <a:lumMod val="50000"/>
                            </a:schemeClr>
                          </a:solidFill>
                        </a:rPr>
                        <a:t>Para asegurar la implementación del Plan reforzado de monitoreo del Efluente, Plan de Acción para dar cumplimiento de los límites establecidos en el Res. DGTM. y MM. Ord. </a:t>
                      </a:r>
                      <a:r>
                        <a:rPr lang="es-MX" sz="900" dirty="0" err="1">
                          <a:solidFill>
                            <a:schemeClr val="accent1">
                              <a:lumMod val="50000"/>
                            </a:schemeClr>
                          </a:solidFill>
                        </a:rPr>
                        <a:t>N°</a:t>
                      </a:r>
                      <a:r>
                        <a:rPr lang="es-MX" sz="900" dirty="0">
                          <a:solidFill>
                            <a:schemeClr val="accent1">
                              <a:lumMod val="50000"/>
                            </a:schemeClr>
                          </a:solidFill>
                        </a:rPr>
                        <a:t> 12600/931 VRS y el Programa de monitoreo del cuerpo receptor, se realizará una </a:t>
                      </a:r>
                      <a:r>
                        <a:rPr lang="es-MX" sz="900" b="1" dirty="0">
                          <a:solidFill>
                            <a:schemeClr val="accent1">
                              <a:lumMod val="50000"/>
                            </a:schemeClr>
                          </a:solidFill>
                        </a:rPr>
                        <a:t>capacitación por ciclo a los encargados y al personal supervisor de mantención de Magallanes</a:t>
                      </a:r>
                      <a:r>
                        <a:rPr lang="es-MX" sz="900" dirty="0">
                          <a:solidFill>
                            <a:schemeClr val="accent1">
                              <a:lumMod val="50000"/>
                            </a:schemeClr>
                          </a:solidFill>
                        </a:rPr>
                        <a:t>, responsables de la correcta implementación de los mismos. Los encargados y el personal supervisor responsable de la implementación del Plan Reforzado de Monitoreo. </a:t>
                      </a:r>
                      <a:r>
                        <a:rPr lang="es-MX" sz="900" dirty="0"/>
                        <a:t>La capacitación se realizará </a:t>
                      </a:r>
                      <a:r>
                        <a:rPr lang="es-MX" sz="900" b="1" dirty="0"/>
                        <a:t>1 vez dentro del ciclo productivo y cada vez que ingresen nuevos operadores o responsables</a:t>
                      </a:r>
                      <a:r>
                        <a:rPr lang="es-MX" sz="900" dirty="0"/>
                        <a:t> de la implementación de los planes y del programa comprometido. Se realizará una evaluación de conocimiento al término de las capacitaciones</a:t>
                      </a:r>
                      <a:endParaRPr lang="es-CL" sz="900" dirty="0">
                        <a:solidFill>
                          <a:schemeClr val="accent1">
                            <a:lumMod val="50000"/>
                          </a:schemeClr>
                        </a:solidFill>
                      </a:endParaRPr>
                    </a:p>
                  </a:txBody>
                  <a:tcPr/>
                </a:tc>
                <a:extLst>
                  <a:ext uri="{0D108BD9-81ED-4DB2-BD59-A6C34878D82A}">
                    <a16:rowId xmlns:a16="http://schemas.microsoft.com/office/drawing/2014/main" val="415192170"/>
                  </a:ext>
                </a:extLst>
              </a:tr>
              <a:tr h="123613">
                <a:tc>
                  <a:txBody>
                    <a:bodyPr/>
                    <a:lstStyle/>
                    <a:p>
                      <a:r>
                        <a:rPr lang="es-CL" sz="1000" dirty="0"/>
                        <a:t>Indicador cumplimiento</a:t>
                      </a:r>
                    </a:p>
                  </a:txBody>
                  <a:tcPr/>
                </a:tc>
                <a:tc>
                  <a:txBody>
                    <a:bodyPr/>
                    <a:lstStyle/>
                    <a:p>
                      <a:r>
                        <a:rPr lang="es-MX" sz="900" dirty="0"/>
                        <a:t>Capacitaciones del Plan reforzado de monitoreo del efluente de la PTAS, del plan de acción para asegurar el cumplimiento de los límites establecidos en la Res. DGTM y MM. Ord. </a:t>
                      </a:r>
                      <a:r>
                        <a:rPr lang="es-MX" sz="900" dirty="0" err="1"/>
                        <a:t>N°</a:t>
                      </a:r>
                      <a:r>
                        <a:rPr lang="es-MX" sz="900" dirty="0"/>
                        <a:t> 12600/931 VRS, y del programa de monitoreo del cuerpo receptor, realizadas en el tiempo y la forma comprometida.</a:t>
                      </a:r>
                      <a:endParaRPr lang="es-CL" sz="900" dirty="0"/>
                    </a:p>
                  </a:txBody>
                  <a:tcPr/>
                </a:tc>
                <a:extLst>
                  <a:ext uri="{0D108BD9-81ED-4DB2-BD59-A6C34878D82A}">
                    <a16:rowId xmlns:a16="http://schemas.microsoft.com/office/drawing/2014/main" val="684876450"/>
                  </a:ext>
                </a:extLst>
              </a:tr>
              <a:tr h="0">
                <a:tc>
                  <a:txBody>
                    <a:bodyPr/>
                    <a:lstStyle/>
                    <a:p>
                      <a:r>
                        <a:rPr lang="es-CL" sz="1000" dirty="0"/>
                        <a:t>Encargado</a:t>
                      </a:r>
                    </a:p>
                  </a:txBody>
                  <a:tcPr/>
                </a:tc>
                <a:tc>
                  <a:txBody>
                    <a:bodyPr/>
                    <a:lstStyle/>
                    <a:p>
                      <a:endParaRPr lang="es-CL" sz="900" dirty="0"/>
                    </a:p>
                    <a:p>
                      <a:endParaRPr lang="es-CL" sz="900" dirty="0"/>
                    </a:p>
                    <a:p>
                      <a:endParaRPr lang="es-CL" sz="900" dirty="0"/>
                    </a:p>
                    <a:p>
                      <a:endParaRPr lang="es-CL" sz="900" dirty="0"/>
                    </a:p>
                    <a:p>
                      <a:endParaRPr lang="es-CL" sz="900" dirty="0"/>
                    </a:p>
                  </a:txBody>
                  <a:tcPr/>
                </a:tc>
                <a:extLst>
                  <a:ext uri="{0D108BD9-81ED-4DB2-BD59-A6C34878D82A}">
                    <a16:rowId xmlns:a16="http://schemas.microsoft.com/office/drawing/2014/main" val="4118850817"/>
                  </a:ext>
                </a:extLst>
              </a:tr>
              <a:tr h="162560">
                <a:tc>
                  <a:txBody>
                    <a:bodyPr/>
                    <a:lstStyle/>
                    <a:p>
                      <a:r>
                        <a:rPr lang="es-CL" sz="1000" dirty="0"/>
                        <a:t>Documentos que acrediten verificación</a:t>
                      </a:r>
                    </a:p>
                  </a:txBody>
                  <a:tcPr/>
                </a:tc>
                <a:tc>
                  <a:txBody>
                    <a:bodyPr/>
                    <a:lstStyle/>
                    <a:p>
                      <a:r>
                        <a:rPr lang="es-MX" sz="900" dirty="0"/>
                        <a:t>Esta acción se compromete desde octubre de 2023 y durante toda la vigencia del </a:t>
                      </a:r>
                      <a:r>
                        <a:rPr lang="es-MX" sz="900" dirty="0" err="1"/>
                        <a:t>PdC</a:t>
                      </a:r>
                      <a:r>
                        <a:rPr lang="es-MX" sz="900" dirty="0"/>
                        <a:t>. Las capacitaciones podrán efectuarse mediante medios telemáticos</a:t>
                      </a:r>
                      <a:endParaRPr lang="es-CL" sz="900" dirty="0"/>
                    </a:p>
                  </a:txBody>
                  <a:tcPr/>
                </a:tc>
                <a:extLst>
                  <a:ext uri="{0D108BD9-81ED-4DB2-BD59-A6C34878D82A}">
                    <a16:rowId xmlns:a16="http://schemas.microsoft.com/office/drawing/2014/main" val="1277810140"/>
                  </a:ext>
                </a:extLst>
              </a:tr>
            </a:tbl>
          </a:graphicData>
        </a:graphic>
      </p:graphicFrame>
      <p:pic>
        <p:nvPicPr>
          <p:cNvPr id="16" name="Imagen 15">
            <a:extLst>
              <a:ext uri="{FF2B5EF4-FFF2-40B4-BE49-F238E27FC236}">
                <a16:creationId xmlns:a16="http://schemas.microsoft.com/office/drawing/2014/main" id="{92B91276-EDCB-1E39-2D58-4B50E798610A}"/>
              </a:ext>
            </a:extLst>
          </p:cNvPr>
          <p:cNvPicPr>
            <a:picLocks noChangeAspect="1"/>
          </p:cNvPicPr>
          <p:nvPr/>
        </p:nvPicPr>
        <p:blipFill rotWithShape="1">
          <a:blip r:embed="rId3"/>
          <a:srcRect/>
          <a:stretch/>
        </p:blipFill>
        <p:spPr>
          <a:xfrm>
            <a:off x="4712729" y="3834099"/>
            <a:ext cx="4313495" cy="612516"/>
          </a:xfrm>
          <a:prstGeom prst="rect">
            <a:avLst/>
          </a:prstGeom>
        </p:spPr>
      </p:pic>
      <p:pic>
        <p:nvPicPr>
          <p:cNvPr id="18" name="Imagen 17" descr="Imagen que contiene tabla, computadora, escritorio, computer&#10;&#10;Descripción generada automáticamente">
            <a:extLst>
              <a:ext uri="{FF2B5EF4-FFF2-40B4-BE49-F238E27FC236}">
                <a16:creationId xmlns:a16="http://schemas.microsoft.com/office/drawing/2014/main" id="{D17A6977-300C-1441-B6C9-49FDB3848857}"/>
              </a:ext>
            </a:extLst>
          </p:cNvPr>
          <p:cNvPicPr>
            <a:picLocks noChangeAspect="1"/>
          </p:cNvPicPr>
          <p:nvPr/>
        </p:nvPicPr>
        <p:blipFill>
          <a:blip r:embed="rId4"/>
          <a:stretch>
            <a:fillRect/>
          </a:stretch>
        </p:blipFill>
        <p:spPr>
          <a:xfrm>
            <a:off x="493046" y="1186057"/>
            <a:ext cx="2857500" cy="2143125"/>
          </a:xfrm>
          <a:prstGeom prst="rect">
            <a:avLst/>
          </a:prstGeom>
        </p:spPr>
      </p:pic>
      <p:graphicFrame>
        <p:nvGraphicFramePr>
          <p:cNvPr id="19" name="Diagrama 18">
            <a:extLst>
              <a:ext uri="{FF2B5EF4-FFF2-40B4-BE49-F238E27FC236}">
                <a16:creationId xmlns:a16="http://schemas.microsoft.com/office/drawing/2014/main" id="{220C8C52-27AE-07D7-FB76-B6D51CD082A6}"/>
              </a:ext>
            </a:extLst>
          </p:cNvPr>
          <p:cNvGraphicFramePr/>
          <p:nvPr>
            <p:extLst>
              <p:ext uri="{D42A27DB-BD31-4B8C-83A1-F6EECF244321}">
                <p14:modId xmlns:p14="http://schemas.microsoft.com/office/powerpoint/2010/main" val="3619439970"/>
              </p:ext>
            </p:extLst>
          </p:nvPr>
        </p:nvGraphicFramePr>
        <p:xfrm>
          <a:off x="376516" y="2996298"/>
          <a:ext cx="3411071" cy="221017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348679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D0F44"/>
        </a:solidFill>
        <a:effectLst/>
      </p:bgPr>
    </p:bg>
    <p:spTree>
      <p:nvGrpSpPr>
        <p:cNvPr id="1" name=""/>
        <p:cNvGrpSpPr/>
        <p:nvPr/>
      </p:nvGrpSpPr>
      <p:grpSpPr>
        <a:xfrm>
          <a:off x="0" y="0"/>
          <a:ext cx="0" cy="0"/>
          <a:chOff x="0" y="0"/>
          <a:chExt cx="0" cy="0"/>
        </a:xfrm>
      </p:grpSpPr>
      <p:cxnSp>
        <p:nvCxnSpPr>
          <p:cNvPr id="8" name="Conector recto 7">
            <a:extLst>
              <a:ext uri="{FF2B5EF4-FFF2-40B4-BE49-F238E27FC236}">
                <a16:creationId xmlns:a16="http://schemas.microsoft.com/office/drawing/2014/main" id="{7C1E3836-9A12-4D35-9141-D2035ED276FF}"/>
              </a:ext>
            </a:extLst>
          </p:cNvPr>
          <p:cNvCxnSpPr/>
          <p:nvPr/>
        </p:nvCxnSpPr>
        <p:spPr>
          <a:xfrm>
            <a:off x="-18228" y="486091"/>
            <a:ext cx="618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Imagen 8" descr="Imagen que contiene flor&#10;&#10;Descripción generada automáticamente">
            <a:extLst>
              <a:ext uri="{FF2B5EF4-FFF2-40B4-BE49-F238E27FC236}">
                <a16:creationId xmlns:a16="http://schemas.microsoft.com/office/drawing/2014/main" id="{1B76A01B-014F-4DB1-831E-F3D0DB4B289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34919" y="4058101"/>
            <a:ext cx="1404753" cy="1083290"/>
          </a:xfrm>
          <a:prstGeom prst="rect">
            <a:avLst/>
          </a:prstGeom>
        </p:spPr>
      </p:pic>
      <p:grpSp>
        <p:nvGrpSpPr>
          <p:cNvPr id="10" name="Grupo 9">
            <a:extLst>
              <a:ext uri="{FF2B5EF4-FFF2-40B4-BE49-F238E27FC236}">
                <a16:creationId xmlns:a16="http://schemas.microsoft.com/office/drawing/2014/main" id="{230271E8-4274-41BC-B810-B8F624A875EE}"/>
              </a:ext>
            </a:extLst>
          </p:cNvPr>
          <p:cNvGrpSpPr/>
          <p:nvPr/>
        </p:nvGrpSpPr>
        <p:grpSpPr>
          <a:xfrm>
            <a:off x="2487752" y="-2109"/>
            <a:ext cx="6656294" cy="5143500"/>
            <a:chOff x="2487752" y="-2109"/>
            <a:chExt cx="6656294" cy="5143500"/>
          </a:xfrm>
        </p:grpSpPr>
        <p:pic>
          <p:nvPicPr>
            <p:cNvPr id="11" name="Imagen 10">
              <a:extLst>
                <a:ext uri="{FF2B5EF4-FFF2-40B4-BE49-F238E27FC236}">
                  <a16:creationId xmlns:a16="http://schemas.microsoft.com/office/drawing/2014/main" id="{B25653B5-44B4-471B-8F1B-3C645CCB7E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7752" y="-2109"/>
              <a:ext cx="6656294" cy="5143500"/>
            </a:xfrm>
            <a:prstGeom prst="rect">
              <a:avLst/>
            </a:prstGeom>
          </p:spPr>
        </p:pic>
        <p:pic>
          <p:nvPicPr>
            <p:cNvPr id="12" name="Imagen 11" descr="Imagen que contiene flor&#10;&#10;Descripción generada automáticamente">
              <a:extLst>
                <a:ext uri="{FF2B5EF4-FFF2-40B4-BE49-F238E27FC236}">
                  <a16:creationId xmlns:a16="http://schemas.microsoft.com/office/drawing/2014/main" id="{E58F31F6-444E-468E-A5FC-4356C756254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34919" y="4058101"/>
              <a:ext cx="1404753" cy="1083290"/>
            </a:xfrm>
            <a:prstGeom prst="rect">
              <a:avLst/>
            </a:prstGeom>
          </p:spPr>
        </p:pic>
      </p:grpSp>
      <p:sp>
        <p:nvSpPr>
          <p:cNvPr id="2" name="9 CuadroTexto">
            <a:extLst>
              <a:ext uri="{FF2B5EF4-FFF2-40B4-BE49-F238E27FC236}">
                <a16:creationId xmlns:a16="http://schemas.microsoft.com/office/drawing/2014/main" id="{BBC4B3D6-9A31-A4B2-367B-2CCA14244341}"/>
              </a:ext>
            </a:extLst>
          </p:cNvPr>
          <p:cNvSpPr txBox="1"/>
          <p:nvPr/>
        </p:nvSpPr>
        <p:spPr>
          <a:xfrm>
            <a:off x="129470" y="139617"/>
            <a:ext cx="8896754" cy="83099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fontAlgn="auto">
              <a:spcBef>
                <a:spcPts val="0"/>
              </a:spcBef>
              <a:spcAft>
                <a:spcPts val="0"/>
              </a:spcAft>
              <a:defRPr/>
            </a:pPr>
            <a:r>
              <a:rPr lang="es-CL" sz="2000" b="1" kern="0" dirty="0">
                <a:solidFill>
                  <a:srgbClr val="FFFF00"/>
                </a:solidFill>
                <a:latin typeface="Brandon Grotesque Regular" panose="020B0503020203060202" pitchFamily="34" charset="0"/>
              </a:rPr>
              <a:t>ACCIÓN 5</a:t>
            </a:r>
          </a:p>
          <a:p>
            <a:pPr fontAlgn="auto">
              <a:spcBef>
                <a:spcPts val="0"/>
              </a:spcBef>
              <a:spcAft>
                <a:spcPts val="0"/>
              </a:spcAft>
              <a:defRPr/>
            </a:pPr>
            <a:r>
              <a:rPr lang="es-MX" sz="1400" dirty="0">
                <a:effectLst/>
                <a:latin typeface="Open Sans" panose="020B0606030504020204" pitchFamily="34" charset="0"/>
                <a:ea typeface="Times New Roman" panose="02020603050405020304" pitchFamily="18" charset="0"/>
              </a:rPr>
              <a:t>Implementación</a:t>
            </a:r>
            <a:r>
              <a:rPr lang="es-MX" sz="1400" b="1" dirty="0">
                <a:effectLst/>
                <a:latin typeface="Open Sans" panose="020B0606030504020204" pitchFamily="34" charset="0"/>
                <a:ea typeface="Times New Roman" panose="02020603050405020304" pitchFamily="18" charset="0"/>
              </a:rPr>
              <a:t> </a:t>
            </a:r>
            <a:r>
              <a:rPr lang="es-MX" sz="1400" dirty="0">
                <a:effectLst/>
                <a:latin typeface="Open Sans" panose="020B0606030504020204" pitchFamily="34" charset="0"/>
                <a:ea typeface="Times New Roman" panose="02020603050405020304" pitchFamily="18" charset="0"/>
              </a:rPr>
              <a:t>de un Plan de Mantención de PTAS del CES Estero Retroceso, para el ciclo productivo 2023-2025</a:t>
            </a:r>
            <a:r>
              <a:rPr lang="es-MX" sz="1400" kern="0" dirty="0">
                <a:solidFill>
                  <a:schemeClr val="bg1"/>
                </a:solidFill>
                <a:latin typeface="Brandon Grotesque Regular" panose="020B0503020203060202" pitchFamily="34" charset="0"/>
              </a:rPr>
              <a:t>.</a:t>
            </a:r>
            <a:endParaRPr lang="es-CL" sz="1400" kern="0" dirty="0">
              <a:solidFill>
                <a:schemeClr val="bg1"/>
              </a:solidFill>
              <a:latin typeface="Brandon Grotesque Regular" panose="020B0503020203060202" pitchFamily="34" charset="0"/>
            </a:endParaRPr>
          </a:p>
        </p:txBody>
      </p:sp>
      <p:graphicFrame>
        <p:nvGraphicFramePr>
          <p:cNvPr id="6" name="Tabla 5">
            <a:extLst>
              <a:ext uri="{FF2B5EF4-FFF2-40B4-BE49-F238E27FC236}">
                <a16:creationId xmlns:a16="http://schemas.microsoft.com/office/drawing/2014/main" id="{621066B4-181C-23B8-445E-1A1E54A67A66}"/>
              </a:ext>
            </a:extLst>
          </p:cNvPr>
          <p:cNvGraphicFramePr>
            <a:graphicFrameLocks noGrp="1"/>
          </p:cNvGraphicFramePr>
          <p:nvPr>
            <p:extLst>
              <p:ext uri="{D42A27DB-BD31-4B8C-83A1-F6EECF244321}">
                <p14:modId xmlns:p14="http://schemas.microsoft.com/office/powerpoint/2010/main" val="1971482614"/>
              </p:ext>
            </p:extLst>
          </p:nvPr>
        </p:nvGraphicFramePr>
        <p:xfrm>
          <a:off x="142918" y="1042200"/>
          <a:ext cx="5834300" cy="3840480"/>
        </p:xfrm>
        <a:graphic>
          <a:graphicData uri="http://schemas.openxmlformats.org/drawingml/2006/table">
            <a:tbl>
              <a:tblPr firstRow="1" bandRow="1">
                <a:tableStyleId>{5C22544A-7EE6-4342-B048-85BDC9FD1C3A}</a:tableStyleId>
              </a:tblPr>
              <a:tblGrid>
                <a:gridCol w="1295917">
                  <a:extLst>
                    <a:ext uri="{9D8B030D-6E8A-4147-A177-3AD203B41FA5}">
                      <a16:colId xmlns:a16="http://schemas.microsoft.com/office/drawing/2014/main" val="1176774317"/>
                    </a:ext>
                  </a:extLst>
                </a:gridCol>
                <a:gridCol w="4538383">
                  <a:extLst>
                    <a:ext uri="{9D8B030D-6E8A-4147-A177-3AD203B41FA5}">
                      <a16:colId xmlns:a16="http://schemas.microsoft.com/office/drawing/2014/main" val="2080081324"/>
                    </a:ext>
                  </a:extLst>
                </a:gridCol>
              </a:tblGrid>
              <a:tr h="370840">
                <a:tc>
                  <a:txBody>
                    <a:bodyPr/>
                    <a:lstStyle/>
                    <a:p>
                      <a:r>
                        <a:rPr lang="es-CL" sz="1000" dirty="0"/>
                        <a:t>Plazo ejecución</a:t>
                      </a:r>
                    </a:p>
                  </a:txBody>
                  <a:tcPr/>
                </a:tc>
                <a:tc>
                  <a:txBody>
                    <a:bodyPr/>
                    <a:lstStyle/>
                    <a:p>
                      <a:r>
                        <a:rPr lang="es-MX" sz="1000" dirty="0"/>
                        <a:t>Desde octubre de 2023 hasta septiembre 2024 (mientras el CES Estero Retroceso opere).</a:t>
                      </a:r>
                      <a:endParaRPr lang="es-CL" sz="1000" dirty="0"/>
                    </a:p>
                  </a:txBody>
                  <a:tcPr/>
                </a:tc>
                <a:extLst>
                  <a:ext uri="{0D108BD9-81ED-4DB2-BD59-A6C34878D82A}">
                    <a16:rowId xmlns:a16="http://schemas.microsoft.com/office/drawing/2014/main" val="3719017530"/>
                  </a:ext>
                </a:extLst>
              </a:tr>
              <a:tr h="276337">
                <a:tc>
                  <a:txBody>
                    <a:bodyPr/>
                    <a:lstStyle/>
                    <a:p>
                      <a:r>
                        <a:rPr lang="es-CL" sz="1000" dirty="0"/>
                        <a:t>Forma implementación</a:t>
                      </a:r>
                    </a:p>
                  </a:txBody>
                  <a:tcPr/>
                </a:tc>
                <a:tc>
                  <a:txBody>
                    <a:bodyPr/>
                    <a:lstStyle/>
                    <a:p>
                      <a:pPr marL="0" lvl="0" indent="0" algn="just">
                        <a:buFont typeface="Symbol" panose="05050102010706020507" pitchFamily="18" charset="2"/>
                        <a:buNone/>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Con el objeto de asegurar el correcto funcionamiento de la PTAS del CES Estero Retroceso, de forma adicional a los monitoreos comprometidos, </a:t>
                      </a:r>
                      <a:r>
                        <a:rPr lang="es-MX" sz="700" dirty="0" err="1">
                          <a:effectLst/>
                          <a:latin typeface="Open Sans" panose="020B0606030504020204" pitchFamily="34" charset="0"/>
                          <a:ea typeface="Times New Roman" panose="02020603050405020304" pitchFamily="18" charset="0"/>
                          <a:cs typeface="Times New Roman" panose="02020603050405020304" pitchFamily="18" charset="0"/>
                        </a:rPr>
                        <a:t>Australis</a:t>
                      </a: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 elaborará un Plan de Mantención preventivo de PTAS, el cual tendrá los siguientes lineamientos:</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Las Mantenciones se realizarán mediante una empresa certificada (</a:t>
                      </a:r>
                      <a:r>
                        <a:rPr lang="es-MX" sz="700" dirty="0" err="1">
                          <a:effectLst/>
                          <a:latin typeface="Open Sans" panose="020B0606030504020204" pitchFamily="34" charset="0"/>
                          <a:ea typeface="Times New Roman" panose="02020603050405020304" pitchFamily="18" charset="0"/>
                          <a:cs typeface="Times New Roman" panose="02020603050405020304" pitchFamily="18" charset="0"/>
                        </a:rPr>
                        <a:t>Astecmar</a:t>
                      </a: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Tendrán una periodicidad semestral.</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Se realizarán durante el periodo de operación del CES.</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Después de cada mantención se confeccionará un informe final de implementación de Plan.</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lgn="just">
                        <a:buFont typeface="Courier New" panose="02070309020205020404" pitchFamily="49" charset="0"/>
                        <a:buChar char="o"/>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Contemplará, en términos generales, las siguientes acciones: </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Comprobar y regular flujos de bomba maceradora y agua salada.</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Comprobar limpieza de celda de osmosis.</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Verificar alarmas en panel de control.</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Comprobar corrientes y voltajes de celdas de osmosis.</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Comprobar sensores de nivel.</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Comprobar limpieza de caja de mar.</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Comprobar y rellenar sistema de dosificación de cloro.</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Comprobar operación automatizada.</a:t>
                      </a:r>
                      <a:endParaRPr lang="es-CL" sz="700" dirty="0">
                        <a:effectLst/>
                        <a:latin typeface="Arial" panose="020B0604020202020204" pitchFamily="34" charset="0"/>
                        <a:ea typeface="Times New Roman" panose="02020603050405020304" pitchFamily="18" charset="0"/>
                        <a:cs typeface="Times New Roman" panose="02020603050405020304" pitchFamily="18" charset="0"/>
                      </a:endParaRP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cs typeface="Times New Roman" panose="02020603050405020304" pitchFamily="18" charset="0"/>
                        </a:rPr>
                        <a:t>Inspección y reapriete de cableado eléctrico.</a:t>
                      </a:r>
                    </a:p>
                    <a:p>
                      <a:pPr marL="1143000" lvl="2" indent="-228600" algn="just">
                        <a:buFont typeface="Wingdings" panose="05000000000000000000" pitchFamily="2" charset="2"/>
                        <a:buChar char=""/>
                      </a:pPr>
                      <a:r>
                        <a:rPr lang="es-MX" sz="700" dirty="0">
                          <a:effectLst/>
                          <a:latin typeface="Open Sans" panose="020B0606030504020204" pitchFamily="34" charset="0"/>
                          <a:ea typeface="Times New Roman" panose="02020603050405020304" pitchFamily="18" charset="0"/>
                        </a:rPr>
                        <a:t>Comprobar ruidos anormales, vibraciones, roces, filtraciones, </a:t>
                      </a:r>
                      <a:r>
                        <a:rPr lang="es-MX" sz="700" dirty="0" err="1">
                          <a:effectLst/>
                          <a:latin typeface="Open Sans" panose="020B0606030504020204" pitchFamily="34" charset="0"/>
                          <a:ea typeface="Times New Roman" panose="02020603050405020304" pitchFamily="18" charset="0"/>
                        </a:rPr>
                        <a:t>etc</a:t>
                      </a:r>
                      <a:endParaRPr lang="es-CL" sz="700" dirty="0">
                        <a:solidFill>
                          <a:schemeClr val="accent1">
                            <a:lumMod val="50000"/>
                          </a:schemeClr>
                        </a:solidFill>
                      </a:endParaRPr>
                    </a:p>
                  </a:txBody>
                  <a:tcPr/>
                </a:tc>
                <a:extLst>
                  <a:ext uri="{0D108BD9-81ED-4DB2-BD59-A6C34878D82A}">
                    <a16:rowId xmlns:a16="http://schemas.microsoft.com/office/drawing/2014/main" val="415192170"/>
                  </a:ext>
                </a:extLst>
              </a:tr>
              <a:tr h="123613">
                <a:tc>
                  <a:txBody>
                    <a:bodyPr/>
                    <a:lstStyle/>
                    <a:p>
                      <a:r>
                        <a:rPr lang="es-CL" sz="1000" dirty="0"/>
                        <a:t>Indicador cumplimiento</a:t>
                      </a:r>
                    </a:p>
                  </a:txBody>
                  <a:tcPr/>
                </a:tc>
                <a:tc>
                  <a:txBody>
                    <a:bodyPr/>
                    <a:lstStyle/>
                    <a:p>
                      <a:r>
                        <a:rPr lang="es-MX" sz="900" dirty="0"/>
                        <a:t>Plan de mantención de PTAS del CES Retroceso implementado en la forma comprometida.</a:t>
                      </a:r>
                      <a:endParaRPr lang="es-CL" sz="900" dirty="0"/>
                    </a:p>
                  </a:txBody>
                  <a:tcPr/>
                </a:tc>
                <a:extLst>
                  <a:ext uri="{0D108BD9-81ED-4DB2-BD59-A6C34878D82A}">
                    <a16:rowId xmlns:a16="http://schemas.microsoft.com/office/drawing/2014/main" val="684876450"/>
                  </a:ext>
                </a:extLst>
              </a:tr>
              <a:tr h="0">
                <a:tc>
                  <a:txBody>
                    <a:bodyPr/>
                    <a:lstStyle/>
                    <a:p>
                      <a:r>
                        <a:rPr lang="es-CL" sz="1000" dirty="0"/>
                        <a:t>Encargado</a:t>
                      </a:r>
                    </a:p>
                  </a:txBody>
                  <a:tcPr/>
                </a:tc>
                <a:tc>
                  <a:txBody>
                    <a:bodyPr/>
                    <a:lstStyle/>
                    <a:p>
                      <a:r>
                        <a:rPr lang="es-CL" sz="900" dirty="0"/>
                        <a:t>Jefe Mantención Magallanes</a:t>
                      </a:r>
                    </a:p>
                  </a:txBody>
                  <a:tcPr/>
                </a:tc>
                <a:extLst>
                  <a:ext uri="{0D108BD9-81ED-4DB2-BD59-A6C34878D82A}">
                    <a16:rowId xmlns:a16="http://schemas.microsoft.com/office/drawing/2014/main" val="4118850817"/>
                  </a:ext>
                </a:extLst>
              </a:tr>
              <a:tr h="162560">
                <a:tc>
                  <a:txBody>
                    <a:bodyPr/>
                    <a:lstStyle/>
                    <a:p>
                      <a:r>
                        <a:rPr lang="es-CL" sz="1000" dirty="0"/>
                        <a:t>Documentos que acrediten verificación</a:t>
                      </a:r>
                    </a:p>
                  </a:txBody>
                  <a:tcPr/>
                </a:tc>
                <a:tc>
                  <a:txBody>
                    <a:bodyPr/>
                    <a:lstStyle/>
                    <a:p>
                      <a:r>
                        <a:rPr lang="es-MX" sz="900" dirty="0"/>
                        <a:t>Primera mantención se realizará desde octubre de 2023 hasta septiembre del 2024</a:t>
                      </a:r>
                      <a:endParaRPr lang="es-CL" sz="900" dirty="0"/>
                    </a:p>
                  </a:txBody>
                  <a:tcPr/>
                </a:tc>
                <a:extLst>
                  <a:ext uri="{0D108BD9-81ED-4DB2-BD59-A6C34878D82A}">
                    <a16:rowId xmlns:a16="http://schemas.microsoft.com/office/drawing/2014/main" val="1277810140"/>
                  </a:ext>
                </a:extLst>
              </a:tr>
              <a:tr h="0">
                <a:tc>
                  <a:txBody>
                    <a:bodyPr/>
                    <a:lstStyle/>
                    <a:p>
                      <a:r>
                        <a:rPr lang="es-CL" sz="1000" dirty="0"/>
                        <a:t>Carta Gantt</a:t>
                      </a:r>
                    </a:p>
                  </a:txBody>
                  <a:tcPr/>
                </a:tc>
                <a:tc>
                  <a:txBody>
                    <a:bodyPr/>
                    <a:lstStyle/>
                    <a:p>
                      <a:endParaRPr lang="es-CL" sz="1000" dirty="0"/>
                    </a:p>
                    <a:p>
                      <a:endParaRPr lang="es-CL" sz="1000" dirty="0"/>
                    </a:p>
                  </a:txBody>
                  <a:tcPr/>
                </a:tc>
                <a:extLst>
                  <a:ext uri="{0D108BD9-81ED-4DB2-BD59-A6C34878D82A}">
                    <a16:rowId xmlns:a16="http://schemas.microsoft.com/office/drawing/2014/main" val="3157455948"/>
                  </a:ext>
                </a:extLst>
              </a:tr>
            </a:tbl>
          </a:graphicData>
        </a:graphic>
      </p:graphicFrame>
      <p:pic>
        <p:nvPicPr>
          <p:cNvPr id="14" name="Imagen 13">
            <a:extLst>
              <a:ext uri="{FF2B5EF4-FFF2-40B4-BE49-F238E27FC236}">
                <a16:creationId xmlns:a16="http://schemas.microsoft.com/office/drawing/2014/main" id="{1D04B5BD-2938-BE21-A2CB-B14AB88F2A2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96035" y="4524770"/>
            <a:ext cx="3166782" cy="323779"/>
          </a:xfrm>
          <a:prstGeom prst="rect">
            <a:avLst/>
          </a:prstGeom>
        </p:spPr>
      </p:pic>
      <p:pic>
        <p:nvPicPr>
          <p:cNvPr id="18" name="Imagen 17" descr="Imagen que contiene béisbol, juguete, sostener, murciélago&#10;&#10;Descripción generada automáticamente">
            <a:extLst>
              <a:ext uri="{FF2B5EF4-FFF2-40B4-BE49-F238E27FC236}">
                <a16:creationId xmlns:a16="http://schemas.microsoft.com/office/drawing/2014/main" id="{1717011A-9B80-F3E6-5997-2E282AC25851}"/>
              </a:ext>
            </a:extLst>
          </p:cNvPr>
          <p:cNvPicPr>
            <a:picLocks noChangeAspect="1"/>
          </p:cNvPicPr>
          <p:nvPr/>
        </p:nvPicPr>
        <p:blipFill>
          <a:blip r:embed="rId5"/>
          <a:stretch>
            <a:fillRect/>
          </a:stretch>
        </p:blipFill>
        <p:spPr>
          <a:xfrm>
            <a:off x="6384169" y="1082726"/>
            <a:ext cx="2010437" cy="1812147"/>
          </a:xfrm>
          <a:prstGeom prst="rect">
            <a:avLst/>
          </a:prstGeom>
        </p:spPr>
      </p:pic>
    </p:spTree>
    <p:extLst>
      <p:ext uri="{BB962C8B-B14F-4D97-AF65-F5344CB8AC3E}">
        <p14:creationId xmlns:p14="http://schemas.microsoft.com/office/powerpoint/2010/main" val="3162650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8" name="Grupo 27">
            <a:extLst>
              <a:ext uri="{FF2B5EF4-FFF2-40B4-BE49-F238E27FC236}">
                <a16:creationId xmlns:a16="http://schemas.microsoft.com/office/drawing/2014/main" id="{27DDF34D-3D3A-4537-BDAD-98270662D308}"/>
              </a:ext>
            </a:extLst>
          </p:cNvPr>
          <p:cNvGrpSpPr/>
          <p:nvPr/>
        </p:nvGrpSpPr>
        <p:grpSpPr>
          <a:xfrm>
            <a:off x="4151809" y="1285966"/>
            <a:ext cx="4991870" cy="3857354"/>
            <a:chOff x="2487752" y="-2109"/>
            <a:chExt cx="6656294" cy="5143500"/>
          </a:xfrm>
        </p:grpSpPr>
        <p:pic>
          <p:nvPicPr>
            <p:cNvPr id="29" name="Imagen 28">
              <a:extLst>
                <a:ext uri="{FF2B5EF4-FFF2-40B4-BE49-F238E27FC236}">
                  <a16:creationId xmlns:a16="http://schemas.microsoft.com/office/drawing/2014/main" id="{D301CF4B-3971-4E0F-9692-C10B90D5038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487752" y="-2109"/>
              <a:ext cx="6656294" cy="5143500"/>
            </a:xfrm>
            <a:prstGeom prst="rect">
              <a:avLst/>
            </a:prstGeom>
          </p:spPr>
        </p:pic>
        <p:pic>
          <p:nvPicPr>
            <p:cNvPr id="30" name="Imagen 29" descr="Imagen que contiene flor&#10;&#10;Descripción generada automáticamente">
              <a:extLst>
                <a:ext uri="{FF2B5EF4-FFF2-40B4-BE49-F238E27FC236}">
                  <a16:creationId xmlns:a16="http://schemas.microsoft.com/office/drawing/2014/main" id="{E1CB6E39-63A4-4657-A27D-1CBB6150256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34919" y="4058101"/>
              <a:ext cx="1404753" cy="1083290"/>
            </a:xfrm>
            <a:prstGeom prst="rect">
              <a:avLst/>
            </a:prstGeom>
          </p:spPr>
        </p:pic>
      </p:grpSp>
      <p:sp>
        <p:nvSpPr>
          <p:cNvPr id="4" name="CuadroTexto 3">
            <a:extLst>
              <a:ext uri="{FF2B5EF4-FFF2-40B4-BE49-F238E27FC236}">
                <a16:creationId xmlns:a16="http://schemas.microsoft.com/office/drawing/2014/main" id="{B391F1EC-CA64-404F-AEEB-2F0582E41C6D}"/>
              </a:ext>
            </a:extLst>
          </p:cNvPr>
          <p:cNvSpPr txBox="1"/>
          <p:nvPr/>
        </p:nvSpPr>
        <p:spPr>
          <a:xfrm>
            <a:off x="3948196" y="2467783"/>
            <a:ext cx="1247609" cy="168052"/>
          </a:xfrm>
          <a:prstGeom prst="rect">
            <a:avLst/>
          </a:prstGeom>
          <a:noFill/>
        </p:spPr>
        <p:txBody>
          <a:bodyPr rot="0" spcFirstLastPara="0" vertOverflow="overflow" horzOverflow="overflow" vert="horz" wrap="square" lIns="41587" tIns="20793" rIns="41587" bIns="20793" numCol="1" spcCol="0" rtlCol="0" fromWordArt="0" anchor="t" anchorCtr="0" forceAA="0" compatLnSpc="1">
            <a:prstTxWarp prst="textNoShape">
              <a:avLst/>
            </a:prstTxWarp>
            <a:spAutoFit/>
          </a:bodyPr>
          <a:lstStyle/>
          <a:p>
            <a:pPr defTabSz="207935"/>
            <a:endParaRPr lang="es-ES" sz="819">
              <a:solidFill>
                <a:prstClr val="black"/>
              </a:solidFill>
              <a:latin typeface="Calibri" panose="020F0502020204030204"/>
            </a:endParaRPr>
          </a:p>
        </p:txBody>
      </p:sp>
      <p:sp>
        <p:nvSpPr>
          <p:cNvPr id="2" name="CuadroTexto 1">
            <a:extLst>
              <a:ext uri="{FF2B5EF4-FFF2-40B4-BE49-F238E27FC236}">
                <a16:creationId xmlns:a16="http://schemas.microsoft.com/office/drawing/2014/main" id="{A47101E1-5928-0DC2-C6FD-F2B791012F9E}"/>
              </a:ext>
            </a:extLst>
          </p:cNvPr>
          <p:cNvSpPr txBox="1"/>
          <p:nvPr/>
        </p:nvSpPr>
        <p:spPr>
          <a:xfrm>
            <a:off x="114301" y="463924"/>
            <a:ext cx="2413747" cy="646331"/>
          </a:xfrm>
          <a:prstGeom prst="rect">
            <a:avLst/>
          </a:prstGeom>
          <a:noFill/>
        </p:spPr>
        <p:txBody>
          <a:bodyPr wrap="square" rtlCol="0">
            <a:spAutoFit/>
          </a:bodyPr>
          <a:lstStyle/>
          <a:p>
            <a:r>
              <a:rPr lang="es-CL" dirty="0"/>
              <a:t>Muchas gracias por su atención…</a:t>
            </a:r>
          </a:p>
        </p:txBody>
      </p:sp>
      <p:sp>
        <p:nvSpPr>
          <p:cNvPr id="3" name="Rectángulo 2">
            <a:extLst>
              <a:ext uri="{FF2B5EF4-FFF2-40B4-BE49-F238E27FC236}">
                <a16:creationId xmlns:a16="http://schemas.microsoft.com/office/drawing/2014/main" id="{CF4816D7-FDCB-1319-FD09-282C3CE7318B}"/>
              </a:ext>
            </a:extLst>
          </p:cNvPr>
          <p:cNvSpPr/>
          <p:nvPr/>
        </p:nvSpPr>
        <p:spPr>
          <a:xfrm>
            <a:off x="2978524" y="618565"/>
            <a:ext cx="5033389" cy="2238935"/>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marL="342900" indent="-342900" algn="ctr">
              <a:buFont typeface="+mj-lt"/>
              <a:buAutoNum type="arabicPeriod"/>
            </a:pPr>
            <a:r>
              <a:rPr lang="es-CL" dirty="0"/>
              <a:t>Evaluación de conocimiento</a:t>
            </a:r>
          </a:p>
          <a:p>
            <a:pPr marL="342900" indent="-342900" algn="ctr">
              <a:buFont typeface="+mj-lt"/>
              <a:buAutoNum type="arabicPeriod"/>
            </a:pPr>
            <a:endParaRPr lang="es-CL" dirty="0"/>
          </a:p>
          <a:p>
            <a:pPr marL="342900" indent="-342900" algn="ctr">
              <a:buFont typeface="+mj-lt"/>
              <a:buAutoNum type="arabicPeriod"/>
            </a:pPr>
            <a:r>
              <a:rPr lang="es-CL" dirty="0"/>
              <a:t>Listado de asistencia</a:t>
            </a:r>
          </a:p>
        </p:txBody>
      </p:sp>
    </p:spTree>
    <p:extLst>
      <p:ext uri="{BB962C8B-B14F-4D97-AF65-F5344CB8AC3E}">
        <p14:creationId xmlns:p14="http://schemas.microsoft.com/office/powerpoint/2010/main" val="2856515215"/>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FB8F99F7FB66E042838A0448F4C4DA89" ma:contentTypeVersion="19" ma:contentTypeDescription="Crear nuevo documento." ma:contentTypeScope="" ma:versionID="d5dc4a09704d0c0d236a37d807dfc0fe">
  <xsd:schema xmlns:xsd="http://www.w3.org/2001/XMLSchema" xmlns:xs="http://www.w3.org/2001/XMLSchema" xmlns:p="http://schemas.microsoft.com/office/2006/metadata/properties" xmlns:ns2="d28595be-abeb-480d-b572-4c1fe07cb429" xmlns:ns3="37f32d48-cedf-415e-b768-f924ff017658" xmlns:ns4="2ac9ffa0-57dd-4e88-b8ed-ccb52b507cd7" targetNamespace="http://schemas.microsoft.com/office/2006/metadata/properties" ma:root="true" ma:fieldsID="4b7383c02479d04f1d8611e487985051" ns2:_="" ns3:_="" ns4:_="">
    <xsd:import namespace="d28595be-abeb-480d-b572-4c1fe07cb429"/>
    <xsd:import namespace="37f32d48-cedf-415e-b768-f924ff017658"/>
    <xsd:import namespace="2ac9ffa0-57dd-4e88-b8ed-ccb52b507cd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4:TaxCatchAll" minOccurs="0"/>
                <xsd:element ref="ns2:_Flow_SignoffStatu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28595be-abeb-480d-b572-4c1fe07cb42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2d1f88f8-a41b-493f-84fd-2ac576691e32" ma:termSetId="09814cd3-568e-fe90-9814-8d621ff8fb84" ma:anchorId="fba54fb3-c3e1-fe81-a776-ca4b69148c4d" ma:open="true" ma:isKeyword="false">
      <xsd:complexType>
        <xsd:sequence>
          <xsd:element ref="pc:Terms" minOccurs="0" maxOccurs="1"/>
        </xsd:sequence>
      </xsd:complexType>
    </xsd:element>
    <xsd:element name="_Flow_SignoffStatus" ma:index="24" nillable="true" ma:displayName="Estado de aprobación" ma:internalName="Estado_x0020_de_x0020_aprobaci_x00f3_n">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7f32d48-cedf-415e-b768-f924ff017658" elementFormDefault="qualified">
    <xsd:import namespace="http://schemas.microsoft.com/office/2006/documentManagement/types"/>
    <xsd:import namespace="http://schemas.microsoft.com/office/infopath/2007/PartnerControls"/>
    <xsd:element name="SharedWithUsers" ma:index="1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les de uso compartido"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ac9ffa0-57dd-4e88-b8ed-ccb52b507cd7"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6c6a221a-1ebe-4e1c-89e6-708e648fac49}" ma:internalName="TaxCatchAll" ma:showField="CatchAllData" ma:web="2ac9ffa0-57dd-4e88-b8ed-ccb52b507cd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28595be-abeb-480d-b572-4c1fe07cb429">
      <Terms xmlns="http://schemas.microsoft.com/office/infopath/2007/PartnerControls"/>
    </lcf76f155ced4ddcb4097134ff3c332f>
    <TaxCatchAll xmlns="2ac9ffa0-57dd-4e88-b8ed-ccb52b507cd7" xsi:nil="true"/>
    <_Flow_SignoffStatus xmlns="d28595be-abeb-480d-b572-4c1fe07cb429" xsi:nil="true"/>
    <SharedWithUsers xmlns="37f32d48-cedf-415e-b768-f924ff017658">
      <UserInfo>
        <DisplayName>Felipe Franco Franco</DisplayName>
        <AccountId>1496</AccountId>
        <AccountType/>
      </UserInfo>
    </SharedWithUsers>
  </documentManagement>
</p:properties>
</file>

<file path=customXml/itemProps1.xml><?xml version="1.0" encoding="utf-8"?>
<ds:datastoreItem xmlns:ds="http://schemas.openxmlformats.org/officeDocument/2006/customXml" ds:itemID="{ED286FE1-74A1-40AF-8FAA-D5F25642C1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28595be-abeb-480d-b572-4c1fe07cb429"/>
    <ds:schemaRef ds:uri="37f32d48-cedf-415e-b768-f924ff017658"/>
    <ds:schemaRef ds:uri="2ac9ffa0-57dd-4e88-b8ed-ccb52b507cd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B74519-E909-432C-8BB6-7DFC3E621F38}">
  <ds:schemaRefs>
    <ds:schemaRef ds:uri="http://schemas.microsoft.com/sharepoint/v3/contenttype/forms"/>
  </ds:schemaRefs>
</ds:datastoreItem>
</file>

<file path=customXml/itemProps3.xml><?xml version="1.0" encoding="utf-8"?>
<ds:datastoreItem xmlns:ds="http://schemas.openxmlformats.org/officeDocument/2006/customXml" ds:itemID="{759D8101-75A3-4250-B650-C7308079BC56}">
  <ds:schemaRefs>
    <ds:schemaRef ds:uri="http://schemas.microsoft.com/office/2006/metadata/properties"/>
    <ds:schemaRef ds:uri="http://schemas.microsoft.com/office/infopath/2007/PartnerControls"/>
    <ds:schemaRef ds:uri="d28595be-abeb-480d-b572-4c1fe07cb429"/>
    <ds:schemaRef ds:uri="2ac9ffa0-57dd-4e88-b8ed-ccb52b507cd7"/>
    <ds:schemaRef ds:uri="37f32d48-cedf-415e-b768-f924ff017658"/>
  </ds:schemaRefs>
</ds:datastoreItem>
</file>

<file path=docProps/app.xml><?xml version="1.0" encoding="utf-8"?>
<Properties xmlns="http://schemas.openxmlformats.org/officeDocument/2006/extended-properties" xmlns:vt="http://schemas.openxmlformats.org/officeDocument/2006/docPropsVTypes">
  <Template/>
  <TotalTime>18958</TotalTime>
  <Words>1212</Words>
  <Application>Microsoft Office PowerPoint</Application>
  <PresentationFormat>Presentación en pantalla (16:9)</PresentationFormat>
  <Paragraphs>150</Paragraphs>
  <Slides>8</Slides>
  <Notes>4</Notes>
  <HiddenSlides>0</HiddenSlides>
  <MMClips>0</MMClips>
  <ScaleCrop>false</ScaleCrop>
  <HeadingPairs>
    <vt:vector size="6" baseType="variant">
      <vt:variant>
        <vt:lpstr>Fuentes usadas</vt:lpstr>
      </vt:variant>
      <vt:variant>
        <vt:i4>8</vt:i4>
      </vt:variant>
      <vt:variant>
        <vt:lpstr>Tema</vt:lpstr>
      </vt:variant>
      <vt:variant>
        <vt:i4>2</vt:i4>
      </vt:variant>
      <vt:variant>
        <vt:lpstr>Títulos de diapositiva</vt:lpstr>
      </vt:variant>
      <vt:variant>
        <vt:i4>8</vt:i4>
      </vt:variant>
    </vt:vector>
  </HeadingPairs>
  <TitlesOfParts>
    <vt:vector size="18" baseType="lpstr">
      <vt:lpstr>Arial</vt:lpstr>
      <vt:lpstr>Brandon Grotesque Regular</vt:lpstr>
      <vt:lpstr>Calibri</vt:lpstr>
      <vt:lpstr>Calibri Light</vt:lpstr>
      <vt:lpstr>Courier New</vt:lpstr>
      <vt:lpstr>Open Sans</vt:lpstr>
      <vt:lpstr>Symbol</vt:lpstr>
      <vt:lpstr>Wingdings</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Natalia Paz Toledo Villegas</dc:creator>
  <cp:lastModifiedBy>Kothe Andrea Gonzalez Bize</cp:lastModifiedBy>
  <cp:revision>11</cp:revision>
  <dcterms:created xsi:type="dcterms:W3CDTF">2020-05-12T21:16:48Z</dcterms:created>
  <dcterms:modified xsi:type="dcterms:W3CDTF">2024-08-28T14:58:07Z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0x010100FB8F99F7FB66E042838A0448F4C4DA89</vt:lpwstr>
  </property>
</Properties>
</file>