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sldIdLst>
    <p:sldId id="258" r:id="rId5"/>
    <p:sldId id="280" r:id="rId6"/>
    <p:sldId id="285" r:id="rId7"/>
    <p:sldId id="289" r:id="rId8"/>
    <p:sldId id="283" r:id="rId9"/>
    <p:sldId id="292" r:id="rId10"/>
    <p:sldId id="282" r:id="rId11"/>
    <p:sldId id="290" r:id="rId12"/>
    <p:sldId id="293" r:id="rId13"/>
    <p:sldId id="291" r:id="rId14"/>
    <p:sldId id="281" r:id="rId15"/>
    <p:sldId id="294" r:id="rId16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65F01A-7A9A-4684-9B00-1B3514C390E5}" v="173" dt="2023-11-24T21:00:37.5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86074" autoAdjust="0"/>
  </p:normalViewPr>
  <p:slideViewPr>
    <p:cSldViewPr snapToGrid="0">
      <p:cViewPr>
        <p:scale>
          <a:sx n="60" d="100"/>
          <a:sy n="60" d="100"/>
        </p:scale>
        <p:origin x="3006" y="13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zabeth Araya" userId="6f2ad094-e571-41f7-bc4a-8ee47f255ca6" providerId="ADAL" clId="{F165F01A-7A9A-4684-9B00-1B3514C390E5}"/>
    <pc:docChg chg="undo custSel modSld">
      <pc:chgData name="Elizabeth Araya" userId="6f2ad094-e571-41f7-bc4a-8ee47f255ca6" providerId="ADAL" clId="{F165F01A-7A9A-4684-9B00-1B3514C390E5}" dt="2023-11-24T21:00:37.511" v="1216" actId="115"/>
      <pc:docMkLst>
        <pc:docMk/>
      </pc:docMkLst>
      <pc:sldChg chg="modSp mod">
        <pc:chgData name="Elizabeth Araya" userId="6f2ad094-e571-41f7-bc4a-8ee47f255ca6" providerId="ADAL" clId="{F165F01A-7A9A-4684-9B00-1B3514C390E5}" dt="2023-11-24T20:37:46.106" v="318" actId="20577"/>
        <pc:sldMkLst>
          <pc:docMk/>
          <pc:sldMk cId="209829881" sldId="258"/>
        </pc:sldMkLst>
        <pc:spChg chg="mod">
          <ac:chgData name="Elizabeth Araya" userId="6f2ad094-e571-41f7-bc4a-8ee47f255ca6" providerId="ADAL" clId="{F165F01A-7A9A-4684-9B00-1B3514C390E5}" dt="2023-11-24T20:37:46.106" v="318" actId="20577"/>
          <ac:spMkLst>
            <pc:docMk/>
            <pc:sldMk cId="209829881" sldId="258"/>
            <ac:spMk id="2" creationId="{A8A09076-ECCD-41AB-A6D6-FCA48D54B61B}"/>
          </ac:spMkLst>
        </pc:spChg>
      </pc:sldChg>
      <pc:sldChg chg="addSp delSp modSp mod modAnim">
        <pc:chgData name="Elizabeth Araya" userId="6f2ad094-e571-41f7-bc4a-8ee47f255ca6" providerId="ADAL" clId="{F165F01A-7A9A-4684-9B00-1B3514C390E5}" dt="2023-11-24T20:44:32.960" v="525"/>
        <pc:sldMkLst>
          <pc:docMk/>
          <pc:sldMk cId="733703044" sldId="290"/>
        </pc:sldMkLst>
        <pc:spChg chg="add mod">
          <ac:chgData name="Elizabeth Araya" userId="6f2ad094-e571-41f7-bc4a-8ee47f255ca6" providerId="ADAL" clId="{F165F01A-7A9A-4684-9B00-1B3514C390E5}" dt="2023-11-24T20:43:54.319" v="511" actId="164"/>
          <ac:spMkLst>
            <pc:docMk/>
            <pc:sldMk cId="733703044" sldId="290"/>
            <ac:spMk id="2" creationId="{211712AB-946E-5462-FE93-628455EAECD1}"/>
          </ac:spMkLst>
        </pc:spChg>
        <pc:spChg chg="mod">
          <ac:chgData name="Elizabeth Araya" userId="6f2ad094-e571-41f7-bc4a-8ee47f255ca6" providerId="ADAL" clId="{F165F01A-7A9A-4684-9B00-1B3514C390E5}" dt="2023-11-24T20:44:31.215" v="524" actId="164"/>
          <ac:spMkLst>
            <pc:docMk/>
            <pc:sldMk cId="733703044" sldId="290"/>
            <ac:spMk id="9" creationId="{A5EF3C1E-94D0-B5C3-7E58-1DFEC30B1655}"/>
          </ac:spMkLst>
        </pc:spChg>
        <pc:spChg chg="mod">
          <ac:chgData name="Elizabeth Araya" userId="6f2ad094-e571-41f7-bc4a-8ee47f255ca6" providerId="ADAL" clId="{F165F01A-7A9A-4684-9B00-1B3514C390E5}" dt="2023-11-24T20:44:31.215" v="524" actId="164"/>
          <ac:spMkLst>
            <pc:docMk/>
            <pc:sldMk cId="733703044" sldId="290"/>
            <ac:spMk id="10" creationId="{85DB89EB-470A-19A8-8527-683053212411}"/>
          </ac:spMkLst>
        </pc:spChg>
        <pc:spChg chg="mod">
          <ac:chgData name="Elizabeth Araya" userId="6f2ad094-e571-41f7-bc4a-8ee47f255ca6" providerId="ADAL" clId="{F165F01A-7A9A-4684-9B00-1B3514C390E5}" dt="2023-11-24T20:44:31.215" v="524" actId="164"/>
          <ac:spMkLst>
            <pc:docMk/>
            <pc:sldMk cId="733703044" sldId="290"/>
            <ac:spMk id="11" creationId="{352158E1-A4B8-32A8-E99F-1A93E106ACA8}"/>
          </ac:spMkLst>
        </pc:spChg>
        <pc:spChg chg="add mod">
          <ac:chgData name="Elizabeth Araya" userId="6f2ad094-e571-41f7-bc4a-8ee47f255ca6" providerId="ADAL" clId="{F165F01A-7A9A-4684-9B00-1B3514C390E5}" dt="2023-11-24T20:44:03.239" v="513" actId="164"/>
          <ac:spMkLst>
            <pc:docMk/>
            <pc:sldMk cId="733703044" sldId="290"/>
            <ac:spMk id="12" creationId="{66DBA410-A5C2-BD71-6012-58FF61C4BE40}"/>
          </ac:spMkLst>
        </pc:spChg>
        <pc:spChg chg="add mod">
          <ac:chgData name="Elizabeth Araya" userId="6f2ad094-e571-41f7-bc4a-8ee47f255ca6" providerId="ADAL" clId="{F165F01A-7A9A-4684-9B00-1B3514C390E5}" dt="2023-11-24T20:44:10.678" v="515" actId="164"/>
          <ac:spMkLst>
            <pc:docMk/>
            <pc:sldMk cId="733703044" sldId="290"/>
            <ac:spMk id="18" creationId="{7F008414-04EC-D8EF-35CA-A500071C6ECA}"/>
          </ac:spMkLst>
        </pc:spChg>
        <pc:grpChg chg="add mod">
          <ac:chgData name="Elizabeth Araya" userId="6f2ad094-e571-41f7-bc4a-8ee47f255ca6" providerId="ADAL" clId="{F165F01A-7A9A-4684-9B00-1B3514C390E5}" dt="2023-11-24T20:43:54.319" v="511" actId="164"/>
          <ac:grpSpMkLst>
            <pc:docMk/>
            <pc:sldMk cId="733703044" sldId="290"/>
            <ac:grpSpMk id="22" creationId="{A27C8F9E-960C-AA98-248D-56C794794E73}"/>
          </ac:grpSpMkLst>
        </pc:grpChg>
        <pc:grpChg chg="add mod">
          <ac:chgData name="Elizabeth Araya" userId="6f2ad094-e571-41f7-bc4a-8ee47f255ca6" providerId="ADAL" clId="{F165F01A-7A9A-4684-9B00-1B3514C390E5}" dt="2023-11-24T20:44:03.239" v="513" actId="164"/>
          <ac:grpSpMkLst>
            <pc:docMk/>
            <pc:sldMk cId="733703044" sldId="290"/>
            <ac:grpSpMk id="23" creationId="{05135CEC-4D07-1D43-5F08-5E9C6C083D92}"/>
          </ac:grpSpMkLst>
        </pc:grpChg>
        <pc:grpChg chg="add mod">
          <ac:chgData name="Elizabeth Araya" userId="6f2ad094-e571-41f7-bc4a-8ee47f255ca6" providerId="ADAL" clId="{F165F01A-7A9A-4684-9B00-1B3514C390E5}" dt="2023-11-24T20:44:10.678" v="515" actId="164"/>
          <ac:grpSpMkLst>
            <pc:docMk/>
            <pc:sldMk cId="733703044" sldId="290"/>
            <ac:grpSpMk id="24" creationId="{65AE2AC0-18D5-F293-5BD2-7021BB4B8E0D}"/>
          </ac:grpSpMkLst>
        </pc:grpChg>
        <pc:grpChg chg="add mod">
          <ac:chgData name="Elizabeth Araya" userId="6f2ad094-e571-41f7-bc4a-8ee47f255ca6" providerId="ADAL" clId="{F165F01A-7A9A-4684-9B00-1B3514C390E5}" dt="2023-11-24T20:44:31.215" v="524" actId="164"/>
          <ac:grpSpMkLst>
            <pc:docMk/>
            <pc:sldMk cId="733703044" sldId="290"/>
            <ac:grpSpMk id="25" creationId="{69AA46B0-510E-791C-B542-809B7AC7EDBF}"/>
          </ac:grpSpMkLst>
        </pc:grpChg>
        <pc:cxnChg chg="add del">
          <ac:chgData name="Elizabeth Araya" userId="6f2ad094-e571-41f7-bc4a-8ee47f255ca6" providerId="ADAL" clId="{F165F01A-7A9A-4684-9B00-1B3514C390E5}" dt="2023-11-24T20:39:07.425" v="344" actId="478"/>
          <ac:cxnSpMkLst>
            <pc:docMk/>
            <pc:sldMk cId="733703044" sldId="290"/>
            <ac:cxnSpMk id="4" creationId="{E41A1E52-CFDF-2FE7-032C-60CBC4444EDE}"/>
          </ac:cxnSpMkLst>
        </pc:cxnChg>
        <pc:cxnChg chg="add del mod">
          <ac:chgData name="Elizabeth Araya" userId="6f2ad094-e571-41f7-bc4a-8ee47f255ca6" providerId="ADAL" clId="{F165F01A-7A9A-4684-9B00-1B3514C390E5}" dt="2023-11-24T20:43:19.975" v="507" actId="21"/>
          <ac:cxnSpMkLst>
            <pc:docMk/>
            <pc:sldMk cId="733703044" sldId="290"/>
            <ac:cxnSpMk id="7" creationId="{41E198E8-AB1C-9F0E-C170-0B19297D0413}"/>
          </ac:cxnSpMkLst>
        </pc:cxnChg>
        <pc:cxnChg chg="add mod">
          <ac:chgData name="Elizabeth Araya" userId="6f2ad094-e571-41f7-bc4a-8ee47f255ca6" providerId="ADAL" clId="{F165F01A-7A9A-4684-9B00-1B3514C390E5}" dt="2023-11-24T20:44:03.239" v="513" actId="164"/>
          <ac:cxnSpMkLst>
            <pc:docMk/>
            <pc:sldMk cId="733703044" sldId="290"/>
            <ac:cxnSpMk id="14" creationId="{7FD960DC-277B-07F0-8156-50D92749D2BF}"/>
          </ac:cxnSpMkLst>
        </pc:cxnChg>
        <pc:cxnChg chg="add mod">
          <ac:chgData name="Elizabeth Araya" userId="6f2ad094-e571-41f7-bc4a-8ee47f255ca6" providerId="ADAL" clId="{F165F01A-7A9A-4684-9B00-1B3514C390E5}" dt="2023-11-24T20:43:54.319" v="511" actId="164"/>
          <ac:cxnSpMkLst>
            <pc:docMk/>
            <pc:sldMk cId="733703044" sldId="290"/>
            <ac:cxnSpMk id="19" creationId="{C99F9D33-DB33-23FF-2F1F-7A58A7117D73}"/>
          </ac:cxnSpMkLst>
        </pc:cxnChg>
        <pc:cxnChg chg="add mod">
          <ac:chgData name="Elizabeth Araya" userId="6f2ad094-e571-41f7-bc4a-8ee47f255ca6" providerId="ADAL" clId="{F165F01A-7A9A-4684-9B00-1B3514C390E5}" dt="2023-11-24T20:44:10.678" v="515" actId="164"/>
          <ac:cxnSpMkLst>
            <pc:docMk/>
            <pc:sldMk cId="733703044" sldId="290"/>
            <ac:cxnSpMk id="21" creationId="{A98C4CD2-43FC-721D-4CC0-E4DC40D103CD}"/>
          </ac:cxnSpMkLst>
        </pc:cxnChg>
      </pc:sldChg>
      <pc:sldChg chg="addSp delSp modSp mod delAnim modAnim">
        <pc:chgData name="Elizabeth Araya" userId="6f2ad094-e571-41f7-bc4a-8ee47f255ca6" providerId="ADAL" clId="{F165F01A-7A9A-4684-9B00-1B3514C390E5}" dt="2023-11-24T20:58:22.097" v="1154" actId="6549"/>
        <pc:sldMkLst>
          <pc:docMk/>
          <pc:sldMk cId="130075448" sldId="291"/>
        </pc:sldMkLst>
        <pc:spChg chg="mod topLvl">
          <ac:chgData name="Elizabeth Araya" userId="6f2ad094-e571-41f7-bc4a-8ee47f255ca6" providerId="ADAL" clId="{F165F01A-7A9A-4684-9B00-1B3514C390E5}" dt="2023-11-24T20:54:37.619" v="989" actId="1076"/>
          <ac:spMkLst>
            <pc:docMk/>
            <pc:sldMk cId="130075448" sldId="291"/>
            <ac:spMk id="3" creationId="{56A417FC-501F-FCDB-D0DE-BDE97D9FC5AE}"/>
          </ac:spMkLst>
        </pc:spChg>
        <pc:spChg chg="add mod">
          <ac:chgData name="Elizabeth Araya" userId="6f2ad094-e571-41f7-bc4a-8ee47f255ca6" providerId="ADAL" clId="{F165F01A-7A9A-4684-9B00-1B3514C390E5}" dt="2023-11-24T20:54:45.300" v="991" actId="1076"/>
          <ac:spMkLst>
            <pc:docMk/>
            <pc:sldMk cId="130075448" sldId="291"/>
            <ac:spMk id="6" creationId="{8A15B101-B6A4-ECFD-D0D8-C7B1C41799D3}"/>
          </ac:spMkLst>
        </pc:spChg>
        <pc:spChg chg="add mod">
          <ac:chgData name="Elizabeth Araya" userId="6f2ad094-e571-41f7-bc4a-8ee47f255ca6" providerId="ADAL" clId="{F165F01A-7A9A-4684-9B00-1B3514C390E5}" dt="2023-11-24T20:55:31.176" v="1006" actId="20577"/>
          <ac:spMkLst>
            <pc:docMk/>
            <pc:sldMk cId="130075448" sldId="291"/>
            <ac:spMk id="7" creationId="{C74BF337-7D22-EBFA-C927-6FDEBFC4D9E5}"/>
          </ac:spMkLst>
        </pc:spChg>
        <pc:spChg chg="add mod">
          <ac:chgData name="Elizabeth Araya" userId="6f2ad094-e571-41f7-bc4a-8ee47f255ca6" providerId="ADAL" clId="{F165F01A-7A9A-4684-9B00-1B3514C390E5}" dt="2023-11-24T20:55:48.817" v="1028" actId="20577"/>
          <ac:spMkLst>
            <pc:docMk/>
            <pc:sldMk cId="130075448" sldId="291"/>
            <ac:spMk id="8" creationId="{E6525E5E-86B3-3C55-A579-BC3FF10A5FC4}"/>
          </ac:spMkLst>
        </pc:spChg>
        <pc:spChg chg="add mod">
          <ac:chgData name="Elizabeth Araya" userId="6f2ad094-e571-41f7-bc4a-8ee47f255ca6" providerId="ADAL" clId="{F165F01A-7A9A-4684-9B00-1B3514C390E5}" dt="2023-11-24T20:58:22.097" v="1154" actId="6549"/>
          <ac:spMkLst>
            <pc:docMk/>
            <pc:sldMk cId="130075448" sldId="291"/>
            <ac:spMk id="9" creationId="{CFFCC7AA-AF56-022E-8114-DBCC2A34DFAF}"/>
          </ac:spMkLst>
        </pc:spChg>
        <pc:spChg chg="add mod">
          <ac:chgData name="Elizabeth Araya" userId="6f2ad094-e571-41f7-bc4a-8ee47f255ca6" providerId="ADAL" clId="{F165F01A-7A9A-4684-9B00-1B3514C390E5}" dt="2023-11-24T20:57:07.829" v="1116" actId="1076"/>
          <ac:spMkLst>
            <pc:docMk/>
            <pc:sldMk cId="130075448" sldId="291"/>
            <ac:spMk id="10" creationId="{5FCBEC79-52CD-C0C8-C4D9-21E880FECD2C}"/>
          </ac:spMkLst>
        </pc:spChg>
        <pc:spChg chg="mod">
          <ac:chgData name="Elizabeth Araya" userId="6f2ad094-e571-41f7-bc4a-8ee47f255ca6" providerId="ADAL" clId="{F165F01A-7A9A-4684-9B00-1B3514C390E5}" dt="2023-11-24T20:57:20.729" v="1117" actId="164"/>
          <ac:spMkLst>
            <pc:docMk/>
            <pc:sldMk cId="130075448" sldId="291"/>
            <ac:spMk id="12" creationId="{A5EF3C1E-94D0-B5C3-7E58-1DFEC30B1655}"/>
          </ac:spMkLst>
        </pc:spChg>
        <pc:spChg chg="mod">
          <ac:chgData name="Elizabeth Araya" userId="6f2ad094-e571-41f7-bc4a-8ee47f255ca6" providerId="ADAL" clId="{F165F01A-7A9A-4684-9B00-1B3514C390E5}" dt="2023-11-24T20:57:20.729" v="1117" actId="164"/>
          <ac:spMkLst>
            <pc:docMk/>
            <pc:sldMk cId="130075448" sldId="291"/>
            <ac:spMk id="13" creationId="{85DB89EB-470A-19A8-8527-683053212411}"/>
          </ac:spMkLst>
        </pc:spChg>
        <pc:spChg chg="mod">
          <ac:chgData name="Elizabeth Araya" userId="6f2ad094-e571-41f7-bc4a-8ee47f255ca6" providerId="ADAL" clId="{F165F01A-7A9A-4684-9B00-1B3514C390E5}" dt="2023-11-24T20:57:20.729" v="1117" actId="164"/>
          <ac:spMkLst>
            <pc:docMk/>
            <pc:sldMk cId="130075448" sldId="291"/>
            <ac:spMk id="14" creationId="{352158E1-A4B8-32A8-E99F-1A93E106ACA8}"/>
          </ac:spMkLst>
        </pc:spChg>
        <pc:grpChg chg="add del mod">
          <ac:chgData name="Elizabeth Araya" userId="6f2ad094-e571-41f7-bc4a-8ee47f255ca6" providerId="ADAL" clId="{F165F01A-7A9A-4684-9B00-1B3514C390E5}" dt="2023-11-24T20:54:26.243" v="976" actId="478"/>
          <ac:grpSpMkLst>
            <pc:docMk/>
            <pc:sldMk cId="130075448" sldId="291"/>
            <ac:grpSpMk id="2" creationId="{666C9E5E-B84F-A780-1F75-FFB6BD37DDEC}"/>
          </ac:grpSpMkLst>
        </pc:grpChg>
        <pc:grpChg chg="add mod">
          <ac:chgData name="Elizabeth Araya" userId="6f2ad094-e571-41f7-bc4a-8ee47f255ca6" providerId="ADAL" clId="{F165F01A-7A9A-4684-9B00-1B3514C390E5}" dt="2023-11-24T20:57:24.473" v="1128" actId="1035"/>
          <ac:grpSpMkLst>
            <pc:docMk/>
            <pc:sldMk cId="130075448" sldId="291"/>
            <ac:grpSpMk id="11" creationId="{CE7B189A-6E14-8E6E-AB46-154D37218DC0}"/>
          </ac:grpSpMkLst>
        </pc:grpChg>
        <pc:graphicFrameChg chg="modGraphic">
          <ac:chgData name="Elizabeth Araya" userId="6f2ad094-e571-41f7-bc4a-8ee47f255ca6" providerId="ADAL" clId="{F165F01A-7A9A-4684-9B00-1B3514C390E5}" dt="2023-11-24T20:55:15.040" v="999" actId="207"/>
          <ac:graphicFrameMkLst>
            <pc:docMk/>
            <pc:sldMk cId="130075448" sldId="291"/>
            <ac:graphicFrameMk id="18" creationId="{78180CC1-566A-51BF-75BE-08B00201F01B}"/>
          </ac:graphicFrameMkLst>
        </pc:graphicFrameChg>
        <pc:cxnChg chg="del mod topLvl">
          <ac:chgData name="Elizabeth Araya" userId="6f2ad094-e571-41f7-bc4a-8ee47f255ca6" providerId="ADAL" clId="{F165F01A-7A9A-4684-9B00-1B3514C390E5}" dt="2023-11-24T20:54:26.243" v="976" actId="478"/>
          <ac:cxnSpMkLst>
            <pc:docMk/>
            <pc:sldMk cId="130075448" sldId="291"/>
            <ac:cxnSpMk id="4" creationId="{0ADAD354-8890-9FD8-0A01-0DB75FEAA317}"/>
          </ac:cxnSpMkLst>
        </pc:cxnChg>
      </pc:sldChg>
      <pc:sldChg chg="addSp delSp modSp mod modAnim">
        <pc:chgData name="Elizabeth Araya" userId="6f2ad094-e571-41f7-bc4a-8ee47f255ca6" providerId="ADAL" clId="{F165F01A-7A9A-4684-9B00-1B3514C390E5}" dt="2023-11-24T20:27:08.891" v="216"/>
        <pc:sldMkLst>
          <pc:docMk/>
          <pc:sldMk cId="1118971143" sldId="292"/>
        </pc:sldMkLst>
        <pc:graphicFrameChg chg="add mod modGraphic">
          <ac:chgData name="Elizabeth Araya" userId="6f2ad094-e571-41f7-bc4a-8ee47f255ca6" providerId="ADAL" clId="{F165F01A-7A9A-4684-9B00-1B3514C390E5}" dt="2023-11-24T20:26:02.727" v="203" actId="207"/>
          <ac:graphicFrameMkLst>
            <pc:docMk/>
            <pc:sldMk cId="1118971143" sldId="292"/>
            <ac:graphicFrameMk id="2" creationId="{7435C4D1-560F-EF6F-1190-83BCB58903B8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25:24.778" v="199" actId="1035"/>
          <ac:graphicFrameMkLst>
            <pc:docMk/>
            <pc:sldMk cId="1118971143" sldId="292"/>
            <ac:graphicFrameMk id="3" creationId="{DF348A53-0EB9-B25E-3CE6-7ABBA7EB0722}"/>
          </ac:graphicFrameMkLst>
        </pc:graphicFrameChg>
        <pc:graphicFrameChg chg="del mod modGraphic">
          <ac:chgData name="Elizabeth Araya" userId="6f2ad094-e571-41f7-bc4a-8ee47f255ca6" providerId="ADAL" clId="{F165F01A-7A9A-4684-9B00-1B3514C390E5}" dt="2023-11-24T20:25:03.826" v="187" actId="21"/>
          <ac:graphicFrameMkLst>
            <pc:docMk/>
            <pc:sldMk cId="1118971143" sldId="292"/>
            <ac:graphicFrameMk id="5" creationId="{4ECF7FBC-75E7-629C-0354-7A9295905665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26:11.920" v="204" actId="207"/>
          <ac:graphicFrameMkLst>
            <pc:docMk/>
            <pc:sldMk cId="1118971143" sldId="292"/>
            <ac:graphicFrameMk id="8" creationId="{52F5C257-0DA8-20B6-400F-3C32519F3D72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25:24.778" v="199" actId="1035"/>
          <ac:graphicFrameMkLst>
            <pc:docMk/>
            <pc:sldMk cId="1118971143" sldId="292"/>
            <ac:graphicFrameMk id="9" creationId="{2C22647D-4767-485C-CBEF-66AB66EB5C82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26:14.859" v="205" actId="207"/>
          <ac:graphicFrameMkLst>
            <pc:docMk/>
            <pc:sldMk cId="1118971143" sldId="292"/>
            <ac:graphicFrameMk id="10" creationId="{29E3CF05-CBCB-69DE-02C5-5FA46D3DAFDC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25:24.778" v="199" actId="1035"/>
          <ac:graphicFrameMkLst>
            <pc:docMk/>
            <pc:sldMk cId="1118971143" sldId="292"/>
            <ac:graphicFrameMk id="11" creationId="{6DF0DC92-E2B6-122E-74D6-DD3813D87317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26:17.650" v="206" actId="207"/>
          <ac:graphicFrameMkLst>
            <pc:docMk/>
            <pc:sldMk cId="1118971143" sldId="292"/>
            <ac:graphicFrameMk id="12" creationId="{ADA9D2F7-17BF-9DA2-4EF6-C10F2068F144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25:24.778" v="199" actId="1035"/>
          <ac:graphicFrameMkLst>
            <pc:docMk/>
            <pc:sldMk cId="1118971143" sldId="292"/>
            <ac:graphicFrameMk id="13" creationId="{AF10EC0B-EF98-B68D-FB37-C94017D9FF14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26:19.887" v="207" actId="207"/>
          <ac:graphicFrameMkLst>
            <pc:docMk/>
            <pc:sldMk cId="1118971143" sldId="292"/>
            <ac:graphicFrameMk id="14" creationId="{51921142-BE88-14C8-65B6-B0CD65819E61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27:04.613" v="215" actId="113"/>
          <ac:graphicFrameMkLst>
            <pc:docMk/>
            <pc:sldMk cId="1118971143" sldId="292"/>
            <ac:graphicFrameMk id="15" creationId="{4D26560B-A559-7B17-F9D1-E5909ED06095}"/>
          </ac:graphicFrameMkLst>
        </pc:graphicFrameChg>
      </pc:sldChg>
      <pc:sldChg chg="addSp delSp modSp mod modAnim">
        <pc:chgData name="Elizabeth Araya" userId="6f2ad094-e571-41f7-bc4a-8ee47f255ca6" providerId="ADAL" clId="{F165F01A-7A9A-4684-9B00-1B3514C390E5}" dt="2023-11-24T20:53:41.463" v="963" actId="403"/>
        <pc:sldMkLst>
          <pc:docMk/>
          <pc:sldMk cId="3281056931" sldId="293"/>
        </pc:sldMkLst>
        <pc:spChg chg="mod">
          <ac:chgData name="Elizabeth Araya" userId="6f2ad094-e571-41f7-bc4a-8ee47f255ca6" providerId="ADAL" clId="{F165F01A-7A9A-4684-9B00-1B3514C390E5}" dt="2023-11-24T20:53:41.463" v="963" actId="403"/>
          <ac:spMkLst>
            <pc:docMk/>
            <pc:sldMk cId="3281056931" sldId="293"/>
            <ac:spMk id="2" creationId="{00000000-0000-0000-0000-000000000000}"/>
          </ac:spMkLst>
        </pc:spChg>
        <pc:graphicFrameChg chg="add mod modGraphic">
          <ac:chgData name="Elizabeth Araya" userId="6f2ad094-e571-41f7-bc4a-8ee47f255ca6" providerId="ADAL" clId="{F165F01A-7A9A-4684-9B00-1B3514C390E5}" dt="2023-11-24T20:33:38.345" v="294" actId="1036"/>
          <ac:graphicFrameMkLst>
            <pc:docMk/>
            <pc:sldMk cId="3281056931" sldId="293"/>
            <ac:graphicFrameMk id="3" creationId="{DD61FCF4-5CCC-E072-6F2C-DA4C534D6ABA}"/>
          </ac:graphicFrameMkLst>
        </pc:graphicFrameChg>
        <pc:graphicFrameChg chg="del mod modGraphic">
          <ac:chgData name="Elizabeth Araya" userId="6f2ad094-e571-41f7-bc4a-8ee47f255ca6" providerId="ADAL" clId="{F165F01A-7A9A-4684-9B00-1B3514C390E5}" dt="2023-11-24T20:33:33.658" v="286" actId="21"/>
          <ac:graphicFrameMkLst>
            <pc:docMk/>
            <pc:sldMk cId="3281056931" sldId="293"/>
            <ac:graphicFrameMk id="5" creationId="{4ECF7FBC-75E7-629C-0354-7A9295905665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46:31.646" v="601" actId="20577"/>
          <ac:graphicFrameMkLst>
            <pc:docMk/>
            <pc:sldMk cId="3281056931" sldId="293"/>
            <ac:graphicFrameMk id="7" creationId="{DF3176BA-8823-2C82-4E95-F67656B5DC1C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46:58.111" v="605" actId="403"/>
          <ac:graphicFrameMkLst>
            <pc:docMk/>
            <pc:sldMk cId="3281056931" sldId="293"/>
            <ac:graphicFrameMk id="8" creationId="{29403BED-5A26-33BC-B655-79A483DD72BD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48:35.214" v="666" actId="123"/>
          <ac:graphicFrameMkLst>
            <pc:docMk/>
            <pc:sldMk cId="3281056931" sldId="293"/>
            <ac:graphicFrameMk id="9" creationId="{2C752FAD-CF0C-7CF0-6630-6BF14527CC25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48:54.594" v="667" actId="123"/>
          <ac:graphicFrameMkLst>
            <pc:docMk/>
            <pc:sldMk cId="3281056931" sldId="293"/>
            <ac:graphicFrameMk id="10" creationId="{A7065A2F-0789-BFD5-2244-35114E378544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33:38.345" v="294" actId="1036"/>
          <ac:graphicFrameMkLst>
            <pc:docMk/>
            <pc:sldMk cId="3281056931" sldId="293"/>
            <ac:graphicFrameMk id="11" creationId="{61914F4D-49A1-38AA-085D-8A3809AB89B2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53:30.956" v="961" actId="207"/>
          <ac:graphicFrameMkLst>
            <pc:docMk/>
            <pc:sldMk cId="3281056931" sldId="293"/>
            <ac:graphicFrameMk id="12" creationId="{41CF67CE-6F26-EA19-F5CB-8805FA98852B}"/>
          </ac:graphicFrameMkLst>
        </pc:graphicFrameChg>
        <pc:graphicFrameChg chg="add mod modGraphic">
          <ac:chgData name="Elizabeth Araya" userId="6f2ad094-e571-41f7-bc4a-8ee47f255ca6" providerId="ADAL" clId="{F165F01A-7A9A-4684-9B00-1B3514C390E5}" dt="2023-11-24T20:52:18.603" v="833" actId="1076"/>
          <ac:graphicFrameMkLst>
            <pc:docMk/>
            <pc:sldMk cId="3281056931" sldId="293"/>
            <ac:graphicFrameMk id="13" creationId="{32BE5F1F-BB42-93E0-EFBD-C7F94D85F3C8}"/>
          </ac:graphicFrameMkLst>
        </pc:graphicFrameChg>
      </pc:sldChg>
      <pc:sldChg chg="modSp mod">
        <pc:chgData name="Elizabeth Araya" userId="6f2ad094-e571-41f7-bc4a-8ee47f255ca6" providerId="ADAL" clId="{F165F01A-7A9A-4684-9B00-1B3514C390E5}" dt="2023-11-24T21:00:37.511" v="1216" actId="115"/>
        <pc:sldMkLst>
          <pc:docMk/>
          <pc:sldMk cId="414952432" sldId="294"/>
        </pc:sldMkLst>
        <pc:graphicFrameChg chg="mod">
          <ac:chgData name="Elizabeth Araya" userId="6f2ad094-e571-41f7-bc4a-8ee47f255ca6" providerId="ADAL" clId="{F165F01A-7A9A-4684-9B00-1B3514C390E5}" dt="2023-11-24T21:00:37.511" v="1216" actId="115"/>
          <ac:graphicFrameMkLst>
            <pc:docMk/>
            <pc:sldMk cId="414952432" sldId="294"/>
            <ac:graphicFrameMk id="3" creationId="{00000000-0000-0000-0000-000000000000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2E1A79-A1D5-4772-A181-938AEF4036DE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66A33AB-77DB-45D8-AB84-E85828221D8B}">
      <dgm:prSet phldrT="[Texto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3">
                <a:lumMod val="67000"/>
              </a:schemeClr>
            </a:gs>
            <a:gs pos="48000">
              <a:schemeClr val="accent3">
                <a:lumMod val="97000"/>
                <a:lumOff val="3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es-ES" dirty="0"/>
            <a:t>Área Comercial</a:t>
          </a:r>
        </a:p>
      </dgm:t>
    </dgm:pt>
    <dgm:pt modelId="{1EA14350-4609-44AF-9C1A-0362874A3EAD}" type="sibTrans" cxnId="{CAE3B2CD-67A2-4DBF-A2FB-5DE5C00CC3AB}">
      <dgm:prSet/>
      <dgm:spPr/>
      <dgm:t>
        <a:bodyPr/>
        <a:lstStyle/>
        <a:p>
          <a:endParaRPr lang="es-ES"/>
        </a:p>
      </dgm:t>
    </dgm:pt>
    <dgm:pt modelId="{37C14B11-924A-4091-AABB-A84FA5A46048}" type="parTrans" cxnId="{CAE3B2CD-67A2-4DBF-A2FB-5DE5C00CC3AB}">
      <dgm:prSet/>
      <dgm:spPr/>
      <dgm:t>
        <a:bodyPr/>
        <a:lstStyle/>
        <a:p>
          <a:endParaRPr lang="es-ES"/>
        </a:p>
      </dgm:t>
    </dgm:pt>
    <dgm:pt modelId="{5B87683E-44F6-4172-A46B-993910CF7C72}" type="pres">
      <dgm:prSet presAssocID="{2E2E1A79-A1D5-4772-A181-938AEF4036DE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661C915-EC35-4E10-B904-91AE762E0524}" type="pres">
      <dgm:prSet presAssocID="{566A33AB-77DB-45D8-AB84-E85828221D8B}" presName="hierRoot1" presStyleCnt="0">
        <dgm:presLayoutVars>
          <dgm:hierBranch val="init"/>
        </dgm:presLayoutVars>
      </dgm:prSet>
      <dgm:spPr/>
    </dgm:pt>
    <dgm:pt modelId="{1BEC5464-E875-4E3C-9C3E-4F1497014EFE}" type="pres">
      <dgm:prSet presAssocID="{566A33AB-77DB-45D8-AB84-E85828221D8B}" presName="rootComposite1" presStyleCnt="0"/>
      <dgm:spPr/>
    </dgm:pt>
    <dgm:pt modelId="{4FD4A542-2B71-4205-BD72-1199C47E4A92}" type="pres">
      <dgm:prSet presAssocID="{566A33AB-77DB-45D8-AB84-E85828221D8B}" presName="rootText1" presStyleLbl="alignAcc1" presStyleIdx="0" presStyleCnt="0" custLinFactNeighborY="94659">
        <dgm:presLayoutVars>
          <dgm:chPref val="3"/>
        </dgm:presLayoutVars>
      </dgm:prSet>
      <dgm:spPr/>
    </dgm:pt>
    <dgm:pt modelId="{8AFC7455-3332-4828-95A8-095662601110}" type="pres">
      <dgm:prSet presAssocID="{566A33AB-77DB-45D8-AB84-E85828221D8B}" presName="topArc1" presStyleLbl="parChTrans1D1" presStyleIdx="0" presStyleCnt="2"/>
      <dgm:spPr/>
    </dgm:pt>
    <dgm:pt modelId="{85F171C9-972B-4421-ADEE-4067339F9A63}" type="pres">
      <dgm:prSet presAssocID="{566A33AB-77DB-45D8-AB84-E85828221D8B}" presName="bottomArc1" presStyleLbl="parChTrans1D1" presStyleIdx="1" presStyleCnt="2"/>
      <dgm:spPr/>
    </dgm:pt>
    <dgm:pt modelId="{51186099-1A17-458A-B07D-C3D0889CF67A}" type="pres">
      <dgm:prSet presAssocID="{566A33AB-77DB-45D8-AB84-E85828221D8B}" presName="topConnNode1" presStyleLbl="node1" presStyleIdx="0" presStyleCnt="0"/>
      <dgm:spPr/>
    </dgm:pt>
    <dgm:pt modelId="{AF44435F-6EBC-4742-BD0F-720C3A85489E}" type="pres">
      <dgm:prSet presAssocID="{566A33AB-77DB-45D8-AB84-E85828221D8B}" presName="hierChild2" presStyleCnt="0"/>
      <dgm:spPr/>
    </dgm:pt>
    <dgm:pt modelId="{5101A82F-FF10-49E6-BDF2-72B3064DCDDA}" type="pres">
      <dgm:prSet presAssocID="{566A33AB-77DB-45D8-AB84-E85828221D8B}" presName="hierChild3" presStyleCnt="0"/>
      <dgm:spPr/>
    </dgm:pt>
  </dgm:ptLst>
  <dgm:cxnLst>
    <dgm:cxn modelId="{139C713E-C06C-4820-9230-04C9AB68ED56}" type="presOf" srcId="{2E2E1A79-A1D5-4772-A181-938AEF4036DE}" destId="{5B87683E-44F6-4172-A46B-993910CF7C72}" srcOrd="0" destOrd="0" presId="urn:microsoft.com/office/officeart/2008/layout/HalfCircleOrganizationChart"/>
    <dgm:cxn modelId="{E5142952-DD8B-4675-983A-59D4E374890C}" type="presOf" srcId="{566A33AB-77DB-45D8-AB84-E85828221D8B}" destId="{51186099-1A17-458A-B07D-C3D0889CF67A}" srcOrd="1" destOrd="0" presId="urn:microsoft.com/office/officeart/2008/layout/HalfCircleOrganizationChart"/>
    <dgm:cxn modelId="{17109B81-32AA-41E2-B20A-E12D86B24141}" type="presOf" srcId="{566A33AB-77DB-45D8-AB84-E85828221D8B}" destId="{4FD4A542-2B71-4205-BD72-1199C47E4A92}" srcOrd="0" destOrd="0" presId="urn:microsoft.com/office/officeart/2008/layout/HalfCircleOrganizationChart"/>
    <dgm:cxn modelId="{CAE3B2CD-67A2-4DBF-A2FB-5DE5C00CC3AB}" srcId="{2E2E1A79-A1D5-4772-A181-938AEF4036DE}" destId="{566A33AB-77DB-45D8-AB84-E85828221D8B}" srcOrd="0" destOrd="0" parTransId="{37C14B11-924A-4091-AABB-A84FA5A46048}" sibTransId="{1EA14350-4609-44AF-9C1A-0362874A3EAD}"/>
    <dgm:cxn modelId="{5320DCB9-9DFF-42F3-80B1-B43FDAE4D310}" type="presParOf" srcId="{5B87683E-44F6-4172-A46B-993910CF7C72}" destId="{4661C915-EC35-4E10-B904-91AE762E0524}" srcOrd="0" destOrd="0" presId="urn:microsoft.com/office/officeart/2008/layout/HalfCircleOrganizationChart"/>
    <dgm:cxn modelId="{F0EBE653-A95F-419D-8D9C-1A88F5528655}" type="presParOf" srcId="{4661C915-EC35-4E10-B904-91AE762E0524}" destId="{1BEC5464-E875-4E3C-9C3E-4F1497014EFE}" srcOrd="0" destOrd="0" presId="urn:microsoft.com/office/officeart/2008/layout/HalfCircleOrganizationChart"/>
    <dgm:cxn modelId="{18459BC6-047C-4429-A9FC-8EC327AC324A}" type="presParOf" srcId="{1BEC5464-E875-4E3C-9C3E-4F1497014EFE}" destId="{4FD4A542-2B71-4205-BD72-1199C47E4A92}" srcOrd="0" destOrd="0" presId="urn:microsoft.com/office/officeart/2008/layout/HalfCircleOrganizationChart"/>
    <dgm:cxn modelId="{5DBC4D1B-664C-47E7-841F-278EAD2958D1}" type="presParOf" srcId="{1BEC5464-E875-4E3C-9C3E-4F1497014EFE}" destId="{8AFC7455-3332-4828-95A8-095662601110}" srcOrd="1" destOrd="0" presId="urn:microsoft.com/office/officeart/2008/layout/HalfCircleOrganizationChart"/>
    <dgm:cxn modelId="{A4FB858E-F90F-4073-B7DC-7BA2FF71F388}" type="presParOf" srcId="{1BEC5464-E875-4E3C-9C3E-4F1497014EFE}" destId="{85F171C9-972B-4421-ADEE-4067339F9A63}" srcOrd="2" destOrd="0" presId="urn:microsoft.com/office/officeart/2008/layout/HalfCircleOrganizationChart"/>
    <dgm:cxn modelId="{3A836B62-2D43-4D9E-8F6B-82D3CEE44185}" type="presParOf" srcId="{1BEC5464-E875-4E3C-9C3E-4F1497014EFE}" destId="{51186099-1A17-458A-B07D-C3D0889CF67A}" srcOrd="3" destOrd="0" presId="urn:microsoft.com/office/officeart/2008/layout/HalfCircleOrganizationChart"/>
    <dgm:cxn modelId="{0945D5F3-79D8-4B90-8D99-37C319F17579}" type="presParOf" srcId="{4661C915-EC35-4E10-B904-91AE762E0524}" destId="{AF44435F-6EBC-4742-BD0F-720C3A85489E}" srcOrd="1" destOrd="0" presId="urn:microsoft.com/office/officeart/2008/layout/HalfCircleOrganizationChart"/>
    <dgm:cxn modelId="{EC962EAA-F32C-4E99-96CA-92B94BE59E14}" type="presParOf" srcId="{4661C915-EC35-4E10-B904-91AE762E0524}" destId="{5101A82F-FF10-49E6-BDF2-72B3064DCDDA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4436DAA-8A1B-4291-8002-32631DD40CC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B006A321-6A77-4727-B571-973714257769}">
      <dgm:prSet phldrT="[Texto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s-ES" dirty="0"/>
            <a:t>Terminar y mejorar la </a:t>
          </a:r>
          <a:br>
            <a:rPr lang="es-ES" dirty="0"/>
          </a:br>
          <a:r>
            <a:rPr lang="es-ES" dirty="0"/>
            <a:t>1ra etapa </a:t>
          </a:r>
          <a:r>
            <a:rPr lang="es-ES" b="1" u="sng" dirty="0"/>
            <a:t>(enero 2024)</a:t>
          </a:r>
        </a:p>
      </dgm:t>
    </dgm:pt>
    <dgm:pt modelId="{DF48664F-BD85-48BB-B54B-326771666E16}" type="parTrans" cxnId="{1855374C-D184-4BB5-B1B9-0AC4B37C6664}">
      <dgm:prSet/>
      <dgm:spPr/>
      <dgm:t>
        <a:bodyPr/>
        <a:lstStyle/>
        <a:p>
          <a:endParaRPr lang="es-ES"/>
        </a:p>
      </dgm:t>
    </dgm:pt>
    <dgm:pt modelId="{B1FC8676-FBCB-4664-8670-F71153EA5909}" type="sibTrans" cxnId="{1855374C-D184-4BB5-B1B9-0AC4B37C6664}">
      <dgm:prSet/>
      <dgm:spPr/>
      <dgm:t>
        <a:bodyPr/>
        <a:lstStyle/>
        <a:p>
          <a:endParaRPr lang="es-ES"/>
        </a:p>
      </dgm:t>
    </dgm:pt>
    <dgm:pt modelId="{2DD5D32C-0543-4569-939D-3F4805BAFAE9}">
      <dgm:prSet phldrT="[Texto]"/>
      <dgm:spPr>
        <a:solidFill>
          <a:srgbClr val="FFC000"/>
        </a:solidFill>
      </dgm:spPr>
      <dgm:t>
        <a:bodyPr/>
        <a:lstStyle/>
        <a:p>
          <a:r>
            <a:rPr lang="es-ES" dirty="0"/>
            <a:t>Terminar la </a:t>
          </a:r>
          <a:br>
            <a:rPr lang="es-ES" dirty="0"/>
          </a:br>
          <a:r>
            <a:rPr lang="es-ES" dirty="0"/>
            <a:t>2da Etapa</a:t>
          </a:r>
        </a:p>
        <a:p>
          <a:r>
            <a:rPr lang="es-ES" dirty="0"/>
            <a:t> </a:t>
          </a:r>
          <a:r>
            <a:rPr lang="es-ES" b="1" u="sng" dirty="0"/>
            <a:t>(febrero 2024)</a:t>
          </a:r>
        </a:p>
      </dgm:t>
    </dgm:pt>
    <dgm:pt modelId="{34D48FD1-50A5-471D-BA6B-6AD7BFEAC48E}" type="parTrans" cxnId="{68BC853E-D5F3-4751-80E7-B64CC66C71EC}">
      <dgm:prSet/>
      <dgm:spPr/>
      <dgm:t>
        <a:bodyPr/>
        <a:lstStyle/>
        <a:p>
          <a:endParaRPr lang="es-ES"/>
        </a:p>
      </dgm:t>
    </dgm:pt>
    <dgm:pt modelId="{9796C447-323D-43FA-9B6B-75791E14D1A1}" type="sibTrans" cxnId="{68BC853E-D5F3-4751-80E7-B64CC66C71EC}">
      <dgm:prSet/>
      <dgm:spPr/>
      <dgm:t>
        <a:bodyPr/>
        <a:lstStyle/>
        <a:p>
          <a:endParaRPr lang="es-ES"/>
        </a:p>
      </dgm:t>
    </dgm:pt>
    <dgm:pt modelId="{4C7E6C8C-4EFF-457C-9611-6BE67742258E}">
      <dgm:prSet phldrT="[Texto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s-ES" dirty="0"/>
            <a:t>Integrar la interacción del cliente con el sistema </a:t>
          </a:r>
          <a:br>
            <a:rPr lang="es-ES" dirty="0"/>
          </a:br>
          <a:r>
            <a:rPr lang="es-ES" dirty="0"/>
            <a:t>(3ra Etapa) </a:t>
          </a:r>
        </a:p>
        <a:p>
          <a:r>
            <a:rPr lang="es-ES" b="1" u="sng" dirty="0"/>
            <a:t>(abril 2024)</a:t>
          </a:r>
        </a:p>
      </dgm:t>
    </dgm:pt>
    <dgm:pt modelId="{70799B2B-19A1-4347-8EC5-79A6A0D25944}" type="parTrans" cxnId="{BBE9EFF4-BE75-4298-8E9C-843296504B64}">
      <dgm:prSet/>
      <dgm:spPr/>
      <dgm:t>
        <a:bodyPr/>
        <a:lstStyle/>
        <a:p>
          <a:endParaRPr lang="es-ES"/>
        </a:p>
      </dgm:t>
    </dgm:pt>
    <dgm:pt modelId="{DFEB5AD5-221F-4A24-9A5B-05CDEAFE147A}" type="sibTrans" cxnId="{BBE9EFF4-BE75-4298-8E9C-843296504B64}">
      <dgm:prSet/>
      <dgm:spPr/>
      <dgm:t>
        <a:bodyPr/>
        <a:lstStyle/>
        <a:p>
          <a:endParaRPr lang="es-ES"/>
        </a:p>
      </dgm:t>
    </dgm:pt>
    <dgm:pt modelId="{E37E8E05-5FB4-4BB9-B70D-A598A4BEB694}" type="pres">
      <dgm:prSet presAssocID="{B4436DAA-8A1B-4291-8002-32631DD40CC2}" presName="CompostProcess" presStyleCnt="0">
        <dgm:presLayoutVars>
          <dgm:dir/>
          <dgm:resizeHandles val="exact"/>
        </dgm:presLayoutVars>
      </dgm:prSet>
      <dgm:spPr/>
    </dgm:pt>
    <dgm:pt modelId="{5F6FA4EB-3121-456E-A928-D340628330E8}" type="pres">
      <dgm:prSet presAssocID="{B4436DAA-8A1B-4291-8002-32631DD40CC2}" presName="arrow" presStyleLbl="bgShp" presStyleIdx="0" presStyleCnt="1"/>
      <dgm:spPr>
        <a:solidFill>
          <a:schemeClr val="bg1">
            <a:lumMod val="85000"/>
          </a:schemeClr>
        </a:solidFill>
      </dgm:spPr>
    </dgm:pt>
    <dgm:pt modelId="{EB46B967-B708-4C1A-B325-E9BAE031C659}" type="pres">
      <dgm:prSet presAssocID="{B4436DAA-8A1B-4291-8002-32631DD40CC2}" presName="linearProcess" presStyleCnt="0"/>
      <dgm:spPr/>
    </dgm:pt>
    <dgm:pt modelId="{BED0E797-B487-4744-95A6-006EE09A8BD6}" type="pres">
      <dgm:prSet presAssocID="{B006A321-6A77-4727-B571-973714257769}" presName="textNode" presStyleLbl="node1" presStyleIdx="0" presStyleCnt="3">
        <dgm:presLayoutVars>
          <dgm:bulletEnabled val="1"/>
        </dgm:presLayoutVars>
      </dgm:prSet>
      <dgm:spPr/>
    </dgm:pt>
    <dgm:pt modelId="{D30016F7-09D0-4400-85DF-BD4EBFC89A23}" type="pres">
      <dgm:prSet presAssocID="{B1FC8676-FBCB-4664-8670-F71153EA5909}" presName="sibTrans" presStyleCnt="0"/>
      <dgm:spPr/>
    </dgm:pt>
    <dgm:pt modelId="{130B26D9-3A33-4867-A617-6C6AF3B4D0B0}" type="pres">
      <dgm:prSet presAssocID="{2DD5D32C-0543-4569-939D-3F4805BAFAE9}" presName="textNode" presStyleLbl="node1" presStyleIdx="1" presStyleCnt="3">
        <dgm:presLayoutVars>
          <dgm:bulletEnabled val="1"/>
        </dgm:presLayoutVars>
      </dgm:prSet>
      <dgm:spPr/>
    </dgm:pt>
    <dgm:pt modelId="{5FCF2E2A-807D-463F-843F-1EDC3A82489F}" type="pres">
      <dgm:prSet presAssocID="{9796C447-323D-43FA-9B6B-75791E14D1A1}" presName="sibTrans" presStyleCnt="0"/>
      <dgm:spPr/>
    </dgm:pt>
    <dgm:pt modelId="{1DC40B6E-B7FD-46BA-A437-B9167DD57CCF}" type="pres">
      <dgm:prSet presAssocID="{4C7E6C8C-4EFF-457C-9611-6BE67742258E}" presName="textNode" presStyleLbl="node1" presStyleIdx="2" presStyleCnt="3" custScaleX="148615">
        <dgm:presLayoutVars>
          <dgm:bulletEnabled val="1"/>
        </dgm:presLayoutVars>
      </dgm:prSet>
      <dgm:spPr/>
    </dgm:pt>
  </dgm:ptLst>
  <dgm:cxnLst>
    <dgm:cxn modelId="{E90F290D-1A74-442A-AFB8-9CC8955E45FF}" type="presOf" srcId="{2DD5D32C-0543-4569-939D-3F4805BAFAE9}" destId="{130B26D9-3A33-4867-A617-6C6AF3B4D0B0}" srcOrd="0" destOrd="0" presId="urn:microsoft.com/office/officeart/2005/8/layout/hProcess9"/>
    <dgm:cxn modelId="{68BC853E-D5F3-4751-80E7-B64CC66C71EC}" srcId="{B4436DAA-8A1B-4291-8002-32631DD40CC2}" destId="{2DD5D32C-0543-4569-939D-3F4805BAFAE9}" srcOrd="1" destOrd="0" parTransId="{34D48FD1-50A5-471D-BA6B-6AD7BFEAC48E}" sibTransId="{9796C447-323D-43FA-9B6B-75791E14D1A1}"/>
    <dgm:cxn modelId="{E260BB67-96AA-40E6-B788-3420F4217520}" type="presOf" srcId="{B4436DAA-8A1B-4291-8002-32631DD40CC2}" destId="{E37E8E05-5FB4-4BB9-B70D-A598A4BEB694}" srcOrd="0" destOrd="0" presId="urn:microsoft.com/office/officeart/2005/8/layout/hProcess9"/>
    <dgm:cxn modelId="{1855374C-D184-4BB5-B1B9-0AC4B37C6664}" srcId="{B4436DAA-8A1B-4291-8002-32631DD40CC2}" destId="{B006A321-6A77-4727-B571-973714257769}" srcOrd="0" destOrd="0" parTransId="{DF48664F-BD85-48BB-B54B-326771666E16}" sibTransId="{B1FC8676-FBCB-4664-8670-F71153EA5909}"/>
    <dgm:cxn modelId="{7B3E914D-CA5A-43B0-A8EE-4FA358E1C2A5}" type="presOf" srcId="{4C7E6C8C-4EFF-457C-9611-6BE67742258E}" destId="{1DC40B6E-B7FD-46BA-A437-B9167DD57CCF}" srcOrd="0" destOrd="0" presId="urn:microsoft.com/office/officeart/2005/8/layout/hProcess9"/>
    <dgm:cxn modelId="{BBE9EFF4-BE75-4298-8E9C-843296504B64}" srcId="{B4436DAA-8A1B-4291-8002-32631DD40CC2}" destId="{4C7E6C8C-4EFF-457C-9611-6BE67742258E}" srcOrd="2" destOrd="0" parTransId="{70799B2B-19A1-4347-8EC5-79A6A0D25944}" sibTransId="{DFEB5AD5-221F-4A24-9A5B-05CDEAFE147A}"/>
    <dgm:cxn modelId="{301B5DFF-D033-4583-A1BF-0D279C850440}" type="presOf" srcId="{B006A321-6A77-4727-B571-973714257769}" destId="{BED0E797-B487-4744-95A6-006EE09A8BD6}" srcOrd="0" destOrd="0" presId="urn:microsoft.com/office/officeart/2005/8/layout/hProcess9"/>
    <dgm:cxn modelId="{DCE3840E-CCBD-4AF1-853C-8D9569B68C51}" type="presParOf" srcId="{E37E8E05-5FB4-4BB9-B70D-A598A4BEB694}" destId="{5F6FA4EB-3121-456E-A928-D340628330E8}" srcOrd="0" destOrd="0" presId="urn:microsoft.com/office/officeart/2005/8/layout/hProcess9"/>
    <dgm:cxn modelId="{6285944F-3B9D-424E-9E56-53E74447E226}" type="presParOf" srcId="{E37E8E05-5FB4-4BB9-B70D-A598A4BEB694}" destId="{EB46B967-B708-4C1A-B325-E9BAE031C659}" srcOrd="1" destOrd="0" presId="urn:microsoft.com/office/officeart/2005/8/layout/hProcess9"/>
    <dgm:cxn modelId="{0C2BEC36-E213-44C8-996E-078223D045DD}" type="presParOf" srcId="{EB46B967-B708-4C1A-B325-E9BAE031C659}" destId="{BED0E797-B487-4744-95A6-006EE09A8BD6}" srcOrd="0" destOrd="0" presId="urn:microsoft.com/office/officeart/2005/8/layout/hProcess9"/>
    <dgm:cxn modelId="{FF28D6EC-AD5E-4954-A6A7-8BDB362A64E7}" type="presParOf" srcId="{EB46B967-B708-4C1A-B325-E9BAE031C659}" destId="{D30016F7-09D0-4400-85DF-BD4EBFC89A23}" srcOrd="1" destOrd="0" presId="urn:microsoft.com/office/officeart/2005/8/layout/hProcess9"/>
    <dgm:cxn modelId="{70837083-F76C-4355-B656-8E40CAA3CBAD}" type="presParOf" srcId="{EB46B967-B708-4C1A-B325-E9BAE031C659}" destId="{130B26D9-3A33-4867-A617-6C6AF3B4D0B0}" srcOrd="2" destOrd="0" presId="urn:microsoft.com/office/officeart/2005/8/layout/hProcess9"/>
    <dgm:cxn modelId="{FEEA362E-0012-49AC-9D44-27BF133C5F1A}" type="presParOf" srcId="{EB46B967-B708-4C1A-B325-E9BAE031C659}" destId="{5FCF2E2A-807D-463F-843F-1EDC3A82489F}" srcOrd="3" destOrd="0" presId="urn:microsoft.com/office/officeart/2005/8/layout/hProcess9"/>
    <dgm:cxn modelId="{1DB52CF9-CD6B-4E98-867A-DD89F6A4CB14}" type="presParOf" srcId="{EB46B967-B708-4C1A-B325-E9BAE031C659}" destId="{1DC40B6E-B7FD-46BA-A437-B9167DD57CC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2E1A79-A1D5-4772-A181-938AEF4036DE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66A33AB-77DB-45D8-AB84-E85828221D8B}">
      <dgm:prSet phldrT="[Texto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3">
                <a:lumMod val="67000"/>
              </a:schemeClr>
            </a:gs>
            <a:gs pos="48000">
              <a:schemeClr val="accent3">
                <a:lumMod val="97000"/>
                <a:lumOff val="3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es-ES" sz="1800" dirty="0"/>
            <a:t>Clientes</a:t>
          </a:r>
        </a:p>
      </dgm:t>
    </dgm:pt>
    <dgm:pt modelId="{1EA14350-4609-44AF-9C1A-0362874A3EAD}" type="sibTrans" cxnId="{CAE3B2CD-67A2-4DBF-A2FB-5DE5C00CC3AB}">
      <dgm:prSet/>
      <dgm:spPr/>
      <dgm:t>
        <a:bodyPr/>
        <a:lstStyle/>
        <a:p>
          <a:endParaRPr lang="es-ES"/>
        </a:p>
      </dgm:t>
    </dgm:pt>
    <dgm:pt modelId="{37C14B11-924A-4091-AABB-A84FA5A46048}" type="parTrans" cxnId="{CAE3B2CD-67A2-4DBF-A2FB-5DE5C00CC3AB}">
      <dgm:prSet/>
      <dgm:spPr/>
      <dgm:t>
        <a:bodyPr/>
        <a:lstStyle/>
        <a:p>
          <a:endParaRPr lang="es-ES"/>
        </a:p>
      </dgm:t>
    </dgm:pt>
    <dgm:pt modelId="{5B87683E-44F6-4172-A46B-993910CF7C72}" type="pres">
      <dgm:prSet presAssocID="{2E2E1A79-A1D5-4772-A181-938AEF4036DE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661C915-EC35-4E10-B904-91AE762E0524}" type="pres">
      <dgm:prSet presAssocID="{566A33AB-77DB-45D8-AB84-E85828221D8B}" presName="hierRoot1" presStyleCnt="0">
        <dgm:presLayoutVars>
          <dgm:hierBranch val="init"/>
        </dgm:presLayoutVars>
      </dgm:prSet>
      <dgm:spPr/>
    </dgm:pt>
    <dgm:pt modelId="{1BEC5464-E875-4E3C-9C3E-4F1497014EFE}" type="pres">
      <dgm:prSet presAssocID="{566A33AB-77DB-45D8-AB84-E85828221D8B}" presName="rootComposite1" presStyleCnt="0"/>
      <dgm:spPr/>
    </dgm:pt>
    <dgm:pt modelId="{4FD4A542-2B71-4205-BD72-1199C47E4A92}" type="pres">
      <dgm:prSet presAssocID="{566A33AB-77DB-45D8-AB84-E85828221D8B}" presName="rootText1" presStyleLbl="alignAcc1" presStyleIdx="0" presStyleCnt="0" custLinFactNeighborY="94659">
        <dgm:presLayoutVars>
          <dgm:chPref val="3"/>
        </dgm:presLayoutVars>
      </dgm:prSet>
      <dgm:spPr/>
    </dgm:pt>
    <dgm:pt modelId="{8AFC7455-3332-4828-95A8-095662601110}" type="pres">
      <dgm:prSet presAssocID="{566A33AB-77DB-45D8-AB84-E85828221D8B}" presName="topArc1" presStyleLbl="parChTrans1D1" presStyleIdx="0" presStyleCnt="2"/>
      <dgm:spPr/>
    </dgm:pt>
    <dgm:pt modelId="{85F171C9-972B-4421-ADEE-4067339F9A63}" type="pres">
      <dgm:prSet presAssocID="{566A33AB-77DB-45D8-AB84-E85828221D8B}" presName="bottomArc1" presStyleLbl="parChTrans1D1" presStyleIdx="1" presStyleCnt="2"/>
      <dgm:spPr/>
    </dgm:pt>
    <dgm:pt modelId="{51186099-1A17-458A-B07D-C3D0889CF67A}" type="pres">
      <dgm:prSet presAssocID="{566A33AB-77DB-45D8-AB84-E85828221D8B}" presName="topConnNode1" presStyleLbl="node1" presStyleIdx="0" presStyleCnt="0"/>
      <dgm:spPr/>
    </dgm:pt>
    <dgm:pt modelId="{AF44435F-6EBC-4742-BD0F-720C3A85489E}" type="pres">
      <dgm:prSet presAssocID="{566A33AB-77DB-45D8-AB84-E85828221D8B}" presName="hierChild2" presStyleCnt="0"/>
      <dgm:spPr/>
    </dgm:pt>
    <dgm:pt modelId="{5101A82F-FF10-49E6-BDF2-72B3064DCDDA}" type="pres">
      <dgm:prSet presAssocID="{566A33AB-77DB-45D8-AB84-E85828221D8B}" presName="hierChild3" presStyleCnt="0"/>
      <dgm:spPr/>
    </dgm:pt>
  </dgm:ptLst>
  <dgm:cxnLst>
    <dgm:cxn modelId="{139C713E-C06C-4820-9230-04C9AB68ED56}" type="presOf" srcId="{2E2E1A79-A1D5-4772-A181-938AEF4036DE}" destId="{5B87683E-44F6-4172-A46B-993910CF7C72}" srcOrd="0" destOrd="0" presId="urn:microsoft.com/office/officeart/2008/layout/HalfCircleOrganizationChart"/>
    <dgm:cxn modelId="{E5142952-DD8B-4675-983A-59D4E374890C}" type="presOf" srcId="{566A33AB-77DB-45D8-AB84-E85828221D8B}" destId="{51186099-1A17-458A-B07D-C3D0889CF67A}" srcOrd="1" destOrd="0" presId="urn:microsoft.com/office/officeart/2008/layout/HalfCircleOrganizationChart"/>
    <dgm:cxn modelId="{17109B81-32AA-41E2-B20A-E12D86B24141}" type="presOf" srcId="{566A33AB-77DB-45D8-AB84-E85828221D8B}" destId="{4FD4A542-2B71-4205-BD72-1199C47E4A92}" srcOrd="0" destOrd="0" presId="urn:microsoft.com/office/officeart/2008/layout/HalfCircleOrganizationChart"/>
    <dgm:cxn modelId="{CAE3B2CD-67A2-4DBF-A2FB-5DE5C00CC3AB}" srcId="{2E2E1A79-A1D5-4772-A181-938AEF4036DE}" destId="{566A33AB-77DB-45D8-AB84-E85828221D8B}" srcOrd="0" destOrd="0" parTransId="{37C14B11-924A-4091-AABB-A84FA5A46048}" sibTransId="{1EA14350-4609-44AF-9C1A-0362874A3EAD}"/>
    <dgm:cxn modelId="{5320DCB9-9DFF-42F3-80B1-B43FDAE4D310}" type="presParOf" srcId="{5B87683E-44F6-4172-A46B-993910CF7C72}" destId="{4661C915-EC35-4E10-B904-91AE762E0524}" srcOrd="0" destOrd="0" presId="urn:microsoft.com/office/officeart/2008/layout/HalfCircleOrganizationChart"/>
    <dgm:cxn modelId="{F0EBE653-A95F-419D-8D9C-1A88F5528655}" type="presParOf" srcId="{4661C915-EC35-4E10-B904-91AE762E0524}" destId="{1BEC5464-E875-4E3C-9C3E-4F1497014EFE}" srcOrd="0" destOrd="0" presId="urn:microsoft.com/office/officeart/2008/layout/HalfCircleOrganizationChart"/>
    <dgm:cxn modelId="{18459BC6-047C-4429-A9FC-8EC327AC324A}" type="presParOf" srcId="{1BEC5464-E875-4E3C-9C3E-4F1497014EFE}" destId="{4FD4A542-2B71-4205-BD72-1199C47E4A92}" srcOrd="0" destOrd="0" presId="urn:microsoft.com/office/officeart/2008/layout/HalfCircleOrganizationChart"/>
    <dgm:cxn modelId="{5DBC4D1B-664C-47E7-841F-278EAD2958D1}" type="presParOf" srcId="{1BEC5464-E875-4E3C-9C3E-4F1497014EFE}" destId="{8AFC7455-3332-4828-95A8-095662601110}" srcOrd="1" destOrd="0" presId="urn:microsoft.com/office/officeart/2008/layout/HalfCircleOrganizationChart"/>
    <dgm:cxn modelId="{A4FB858E-F90F-4073-B7DC-7BA2FF71F388}" type="presParOf" srcId="{1BEC5464-E875-4E3C-9C3E-4F1497014EFE}" destId="{85F171C9-972B-4421-ADEE-4067339F9A63}" srcOrd="2" destOrd="0" presId="urn:microsoft.com/office/officeart/2008/layout/HalfCircleOrganizationChart"/>
    <dgm:cxn modelId="{3A836B62-2D43-4D9E-8F6B-82D3CEE44185}" type="presParOf" srcId="{1BEC5464-E875-4E3C-9C3E-4F1497014EFE}" destId="{51186099-1A17-458A-B07D-C3D0889CF67A}" srcOrd="3" destOrd="0" presId="urn:microsoft.com/office/officeart/2008/layout/HalfCircleOrganizationChart"/>
    <dgm:cxn modelId="{0945D5F3-79D8-4B90-8D99-37C319F17579}" type="presParOf" srcId="{4661C915-EC35-4E10-B904-91AE762E0524}" destId="{AF44435F-6EBC-4742-BD0F-720C3A85489E}" srcOrd="1" destOrd="0" presId="urn:microsoft.com/office/officeart/2008/layout/HalfCircleOrganizationChart"/>
    <dgm:cxn modelId="{EC962EAA-F32C-4E99-96CA-92B94BE59E14}" type="presParOf" srcId="{4661C915-EC35-4E10-B904-91AE762E0524}" destId="{5101A82F-FF10-49E6-BDF2-72B3064DCDDA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2E1A79-A1D5-4772-A181-938AEF4036DE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0A5C3B1-D31B-482A-A7B9-207999A13D70}" type="asst">
      <dgm:prSet phldrT="[Texto]"/>
      <dgm:spPr/>
      <dgm:t>
        <a:bodyPr/>
        <a:lstStyle/>
        <a:p>
          <a:r>
            <a:rPr lang="es-ES" dirty="0"/>
            <a:t>Gerencia Técnica Ecosistemas</a:t>
          </a:r>
        </a:p>
      </dgm:t>
    </dgm:pt>
    <dgm:pt modelId="{3FFB93F6-3A37-4C2D-816C-5B573AEE9E50}" type="parTrans" cxnId="{A19F9D89-B279-44BF-A547-AAFEBCEEE4AF}">
      <dgm:prSet/>
      <dgm:spPr/>
      <dgm:t>
        <a:bodyPr/>
        <a:lstStyle/>
        <a:p>
          <a:endParaRPr lang="es-ES"/>
        </a:p>
      </dgm:t>
    </dgm:pt>
    <dgm:pt modelId="{F32A1942-7696-4A91-9913-867398C3A6DF}" type="sibTrans" cxnId="{A19F9D89-B279-44BF-A547-AAFEBCEEE4AF}">
      <dgm:prSet/>
      <dgm:spPr/>
      <dgm:t>
        <a:bodyPr/>
        <a:lstStyle/>
        <a:p>
          <a:endParaRPr lang="es-ES"/>
        </a:p>
      </dgm:t>
    </dgm:pt>
    <dgm:pt modelId="{5AAF5A95-C564-48BC-A71F-D9992674C880}">
      <dgm:prSet phldrT="[Texto]"/>
      <dgm:spPr/>
      <dgm:t>
        <a:bodyPr/>
        <a:lstStyle/>
        <a:p>
          <a:r>
            <a:rPr lang="es-ES" dirty="0"/>
            <a:t>Laboratorio</a:t>
          </a:r>
        </a:p>
      </dgm:t>
    </dgm:pt>
    <dgm:pt modelId="{B464071F-4A8F-4287-A566-2FD0DD7D3E4D}" type="parTrans" cxnId="{9A1F65F3-E889-4DB0-8789-2F032193A3F4}">
      <dgm:prSet/>
      <dgm:spPr/>
      <dgm:t>
        <a:bodyPr/>
        <a:lstStyle/>
        <a:p>
          <a:endParaRPr lang="es-ES"/>
        </a:p>
      </dgm:t>
    </dgm:pt>
    <dgm:pt modelId="{ED316450-E7DB-4CFA-825A-4A5DCECD499E}" type="sibTrans" cxnId="{9A1F65F3-E889-4DB0-8789-2F032193A3F4}">
      <dgm:prSet/>
      <dgm:spPr/>
      <dgm:t>
        <a:bodyPr/>
        <a:lstStyle/>
        <a:p>
          <a:endParaRPr lang="es-ES"/>
        </a:p>
      </dgm:t>
    </dgm:pt>
    <dgm:pt modelId="{E58B6503-BB61-4C7A-A8FE-EBF70A9A6B7F}">
      <dgm:prSet phldrT="[Texto]"/>
      <dgm:spPr/>
      <dgm:t>
        <a:bodyPr/>
        <a:lstStyle/>
        <a:p>
          <a:r>
            <a:rPr lang="es-ES" dirty="0"/>
            <a:t>Proyectos Spot</a:t>
          </a:r>
        </a:p>
      </dgm:t>
    </dgm:pt>
    <dgm:pt modelId="{4477542A-CD85-481E-9876-0AE430E359EC}" type="parTrans" cxnId="{8B364DA5-AEA9-4C34-95A1-BFD891048D3A}">
      <dgm:prSet/>
      <dgm:spPr/>
      <dgm:t>
        <a:bodyPr/>
        <a:lstStyle/>
        <a:p>
          <a:endParaRPr lang="es-ES"/>
        </a:p>
      </dgm:t>
    </dgm:pt>
    <dgm:pt modelId="{B4F4C9A6-429D-4967-B2BE-016E405AD367}" type="sibTrans" cxnId="{8B364DA5-AEA9-4C34-95A1-BFD891048D3A}">
      <dgm:prSet/>
      <dgm:spPr/>
      <dgm:t>
        <a:bodyPr/>
        <a:lstStyle/>
        <a:p>
          <a:endParaRPr lang="es-ES"/>
        </a:p>
      </dgm:t>
    </dgm:pt>
    <dgm:pt modelId="{923BC5B0-13AD-484B-A4E4-B5EF347971B9}">
      <dgm:prSet phldrT="[Texto]"/>
      <dgm:spPr/>
      <dgm:t>
        <a:bodyPr/>
        <a:lstStyle/>
        <a:p>
          <a:r>
            <a:rPr lang="es-ES" dirty="0"/>
            <a:t>Grandes Proyectos</a:t>
          </a:r>
        </a:p>
      </dgm:t>
    </dgm:pt>
    <dgm:pt modelId="{FB10E0A2-490A-4C7D-8DF1-F0AFA3242C47}" type="parTrans" cxnId="{B79B19C0-1049-47DE-9750-DA3F804B35B5}">
      <dgm:prSet/>
      <dgm:spPr/>
      <dgm:t>
        <a:bodyPr/>
        <a:lstStyle/>
        <a:p>
          <a:endParaRPr lang="es-ES"/>
        </a:p>
      </dgm:t>
    </dgm:pt>
    <dgm:pt modelId="{C60F5092-FC69-44C2-96F5-51E8EB71AB27}" type="sibTrans" cxnId="{B79B19C0-1049-47DE-9750-DA3F804B35B5}">
      <dgm:prSet/>
      <dgm:spPr/>
      <dgm:t>
        <a:bodyPr/>
        <a:lstStyle/>
        <a:p>
          <a:endParaRPr lang="es-ES"/>
        </a:p>
      </dgm:t>
    </dgm:pt>
    <dgm:pt modelId="{5B87683E-44F6-4172-A46B-993910CF7C72}" type="pres">
      <dgm:prSet presAssocID="{2E2E1A79-A1D5-4772-A181-938AEF4036DE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DA067AC-595A-41B3-91C6-67E050A23A2D}" type="pres">
      <dgm:prSet presAssocID="{50A5C3B1-D31B-482A-A7B9-207999A13D70}" presName="hierRoot1" presStyleCnt="0">
        <dgm:presLayoutVars>
          <dgm:hierBranch val="init"/>
        </dgm:presLayoutVars>
      </dgm:prSet>
      <dgm:spPr/>
    </dgm:pt>
    <dgm:pt modelId="{08F8B586-6E47-4BB0-9D46-4BB25B7B07BC}" type="pres">
      <dgm:prSet presAssocID="{50A5C3B1-D31B-482A-A7B9-207999A13D70}" presName="rootComposite1" presStyleCnt="0"/>
      <dgm:spPr/>
    </dgm:pt>
    <dgm:pt modelId="{23E27A15-CD1E-4876-922F-6B98AEFE4BD6}" type="pres">
      <dgm:prSet presAssocID="{50A5C3B1-D31B-482A-A7B9-207999A13D70}" presName="rootText1" presStyleLbl="alignAcc1" presStyleIdx="0" presStyleCnt="0" custLinFactY="-12052" custLinFactNeighborY="-100000">
        <dgm:presLayoutVars>
          <dgm:chPref val="3"/>
        </dgm:presLayoutVars>
      </dgm:prSet>
      <dgm:spPr/>
    </dgm:pt>
    <dgm:pt modelId="{7D70CB81-8AEA-4820-8AD6-6C735E9EEF6D}" type="pres">
      <dgm:prSet presAssocID="{50A5C3B1-D31B-482A-A7B9-207999A13D70}" presName="topArc1" presStyleLbl="parChTrans1D1" presStyleIdx="0" presStyleCnt="8"/>
      <dgm:spPr/>
    </dgm:pt>
    <dgm:pt modelId="{85449F2B-C967-4E62-B03C-263F168E5FA2}" type="pres">
      <dgm:prSet presAssocID="{50A5C3B1-D31B-482A-A7B9-207999A13D70}" presName="bottomArc1" presStyleLbl="parChTrans1D1" presStyleIdx="1" presStyleCnt="8"/>
      <dgm:spPr/>
    </dgm:pt>
    <dgm:pt modelId="{46093468-8450-4AB0-92D7-710E415E0B24}" type="pres">
      <dgm:prSet presAssocID="{50A5C3B1-D31B-482A-A7B9-207999A13D70}" presName="topConnNode1" presStyleLbl="asst0" presStyleIdx="0" presStyleCnt="0"/>
      <dgm:spPr/>
    </dgm:pt>
    <dgm:pt modelId="{AF2F2169-A174-433E-AFEC-ECF6CC533C74}" type="pres">
      <dgm:prSet presAssocID="{50A5C3B1-D31B-482A-A7B9-207999A13D70}" presName="hierChild2" presStyleCnt="0"/>
      <dgm:spPr/>
    </dgm:pt>
    <dgm:pt modelId="{6FEB3322-3CE1-4757-8418-7C30D34C2155}" type="pres">
      <dgm:prSet presAssocID="{B464071F-4A8F-4287-A566-2FD0DD7D3E4D}" presName="Name28" presStyleLbl="parChTrans1D2" presStyleIdx="0" presStyleCnt="3"/>
      <dgm:spPr/>
    </dgm:pt>
    <dgm:pt modelId="{56BE621B-0275-48EC-848D-BC811A65DCD1}" type="pres">
      <dgm:prSet presAssocID="{5AAF5A95-C564-48BC-A71F-D9992674C880}" presName="hierRoot2" presStyleCnt="0">
        <dgm:presLayoutVars>
          <dgm:hierBranch val="init"/>
        </dgm:presLayoutVars>
      </dgm:prSet>
      <dgm:spPr/>
    </dgm:pt>
    <dgm:pt modelId="{E202AE69-00C1-4601-BAF4-5FC1A7DF3813}" type="pres">
      <dgm:prSet presAssocID="{5AAF5A95-C564-48BC-A71F-D9992674C880}" presName="rootComposite2" presStyleCnt="0"/>
      <dgm:spPr/>
    </dgm:pt>
    <dgm:pt modelId="{A8BA0B52-6D6D-4364-A48E-E1FCB01105E8}" type="pres">
      <dgm:prSet presAssocID="{5AAF5A95-C564-48BC-A71F-D9992674C880}" presName="rootText2" presStyleLbl="alignAcc1" presStyleIdx="0" presStyleCnt="0" custLinFactNeighborY="94659">
        <dgm:presLayoutVars>
          <dgm:chPref val="3"/>
        </dgm:presLayoutVars>
      </dgm:prSet>
      <dgm:spPr/>
    </dgm:pt>
    <dgm:pt modelId="{825483DF-5F31-4C0E-8A89-0747B85C9032}" type="pres">
      <dgm:prSet presAssocID="{5AAF5A95-C564-48BC-A71F-D9992674C880}" presName="topArc2" presStyleLbl="parChTrans1D1" presStyleIdx="2" presStyleCnt="8"/>
      <dgm:spPr/>
    </dgm:pt>
    <dgm:pt modelId="{DC970E55-59DC-491C-A7F1-E88555921638}" type="pres">
      <dgm:prSet presAssocID="{5AAF5A95-C564-48BC-A71F-D9992674C880}" presName="bottomArc2" presStyleLbl="parChTrans1D1" presStyleIdx="3" presStyleCnt="8"/>
      <dgm:spPr/>
    </dgm:pt>
    <dgm:pt modelId="{961AD609-1E2D-471B-816A-81F7ED1C63C9}" type="pres">
      <dgm:prSet presAssocID="{5AAF5A95-C564-48BC-A71F-D9992674C880}" presName="topConnNode2" presStyleLbl="node2" presStyleIdx="0" presStyleCnt="0"/>
      <dgm:spPr/>
    </dgm:pt>
    <dgm:pt modelId="{27D95444-3A53-4275-8D7B-A6EC7F013233}" type="pres">
      <dgm:prSet presAssocID="{5AAF5A95-C564-48BC-A71F-D9992674C880}" presName="hierChild4" presStyleCnt="0"/>
      <dgm:spPr/>
    </dgm:pt>
    <dgm:pt modelId="{382D3743-4491-4B36-A1BF-7255ABDC591E}" type="pres">
      <dgm:prSet presAssocID="{5AAF5A95-C564-48BC-A71F-D9992674C880}" presName="hierChild5" presStyleCnt="0"/>
      <dgm:spPr/>
    </dgm:pt>
    <dgm:pt modelId="{CAB571FA-AAB8-43D7-B866-02F7F01801E5}" type="pres">
      <dgm:prSet presAssocID="{4477542A-CD85-481E-9876-0AE430E359EC}" presName="Name28" presStyleLbl="parChTrans1D2" presStyleIdx="1" presStyleCnt="3"/>
      <dgm:spPr/>
    </dgm:pt>
    <dgm:pt modelId="{32000447-DAC5-4E54-8D80-8586D2287E30}" type="pres">
      <dgm:prSet presAssocID="{E58B6503-BB61-4C7A-A8FE-EBF70A9A6B7F}" presName="hierRoot2" presStyleCnt="0">
        <dgm:presLayoutVars>
          <dgm:hierBranch val="init"/>
        </dgm:presLayoutVars>
      </dgm:prSet>
      <dgm:spPr/>
    </dgm:pt>
    <dgm:pt modelId="{F89619D0-E0D1-4063-A2CC-87F4889DDC42}" type="pres">
      <dgm:prSet presAssocID="{E58B6503-BB61-4C7A-A8FE-EBF70A9A6B7F}" presName="rootComposite2" presStyleCnt="0"/>
      <dgm:spPr/>
    </dgm:pt>
    <dgm:pt modelId="{C5585E85-8D36-4D0D-8E74-A042B6321D12}" type="pres">
      <dgm:prSet presAssocID="{E58B6503-BB61-4C7A-A8FE-EBF70A9A6B7F}" presName="rootText2" presStyleLbl="alignAcc1" presStyleIdx="0" presStyleCnt="0" custLinFactNeighborY="94659">
        <dgm:presLayoutVars>
          <dgm:chPref val="3"/>
        </dgm:presLayoutVars>
      </dgm:prSet>
      <dgm:spPr/>
    </dgm:pt>
    <dgm:pt modelId="{A6014A39-76F6-48D5-B658-6B32C7582244}" type="pres">
      <dgm:prSet presAssocID="{E58B6503-BB61-4C7A-A8FE-EBF70A9A6B7F}" presName="topArc2" presStyleLbl="parChTrans1D1" presStyleIdx="4" presStyleCnt="8"/>
      <dgm:spPr/>
    </dgm:pt>
    <dgm:pt modelId="{A3435BFB-E162-43C3-AB32-9EAAAD7A474E}" type="pres">
      <dgm:prSet presAssocID="{E58B6503-BB61-4C7A-A8FE-EBF70A9A6B7F}" presName="bottomArc2" presStyleLbl="parChTrans1D1" presStyleIdx="5" presStyleCnt="8"/>
      <dgm:spPr/>
    </dgm:pt>
    <dgm:pt modelId="{01EFD246-57A5-4A83-8DD7-120CE8206F46}" type="pres">
      <dgm:prSet presAssocID="{E58B6503-BB61-4C7A-A8FE-EBF70A9A6B7F}" presName="topConnNode2" presStyleLbl="node2" presStyleIdx="0" presStyleCnt="0"/>
      <dgm:spPr/>
    </dgm:pt>
    <dgm:pt modelId="{B1808743-F135-4D5D-B3DC-014F0AFBEC87}" type="pres">
      <dgm:prSet presAssocID="{E58B6503-BB61-4C7A-A8FE-EBF70A9A6B7F}" presName="hierChild4" presStyleCnt="0"/>
      <dgm:spPr/>
    </dgm:pt>
    <dgm:pt modelId="{BC1BC655-FD76-47DB-8BF6-79B16F869FA7}" type="pres">
      <dgm:prSet presAssocID="{E58B6503-BB61-4C7A-A8FE-EBF70A9A6B7F}" presName="hierChild5" presStyleCnt="0"/>
      <dgm:spPr/>
    </dgm:pt>
    <dgm:pt modelId="{10FD9792-A482-408C-B6F2-F6D34418FF99}" type="pres">
      <dgm:prSet presAssocID="{FB10E0A2-490A-4C7D-8DF1-F0AFA3242C47}" presName="Name28" presStyleLbl="parChTrans1D2" presStyleIdx="2" presStyleCnt="3"/>
      <dgm:spPr/>
    </dgm:pt>
    <dgm:pt modelId="{34228F3C-7984-4BE4-9A91-43E67D3C2D7C}" type="pres">
      <dgm:prSet presAssocID="{923BC5B0-13AD-484B-A4E4-B5EF347971B9}" presName="hierRoot2" presStyleCnt="0">
        <dgm:presLayoutVars>
          <dgm:hierBranch val="init"/>
        </dgm:presLayoutVars>
      </dgm:prSet>
      <dgm:spPr/>
    </dgm:pt>
    <dgm:pt modelId="{76C2AFA1-FD10-4B02-B78A-38D2F9374521}" type="pres">
      <dgm:prSet presAssocID="{923BC5B0-13AD-484B-A4E4-B5EF347971B9}" presName="rootComposite2" presStyleCnt="0"/>
      <dgm:spPr/>
    </dgm:pt>
    <dgm:pt modelId="{56A45C10-CC80-4BB7-9842-5FC16776AD72}" type="pres">
      <dgm:prSet presAssocID="{923BC5B0-13AD-484B-A4E4-B5EF347971B9}" presName="rootText2" presStyleLbl="alignAcc1" presStyleIdx="0" presStyleCnt="0" custLinFactNeighborY="94659">
        <dgm:presLayoutVars>
          <dgm:chPref val="3"/>
        </dgm:presLayoutVars>
      </dgm:prSet>
      <dgm:spPr/>
    </dgm:pt>
    <dgm:pt modelId="{34CA1F4F-3FCA-428F-B2D6-53B629BF60DA}" type="pres">
      <dgm:prSet presAssocID="{923BC5B0-13AD-484B-A4E4-B5EF347971B9}" presName="topArc2" presStyleLbl="parChTrans1D1" presStyleIdx="6" presStyleCnt="8"/>
      <dgm:spPr/>
    </dgm:pt>
    <dgm:pt modelId="{994C2838-293E-417E-A9E6-D003FCBA2D08}" type="pres">
      <dgm:prSet presAssocID="{923BC5B0-13AD-484B-A4E4-B5EF347971B9}" presName="bottomArc2" presStyleLbl="parChTrans1D1" presStyleIdx="7" presStyleCnt="8"/>
      <dgm:spPr/>
    </dgm:pt>
    <dgm:pt modelId="{B8D96F68-B05E-4DCB-91B2-D3099953C8AB}" type="pres">
      <dgm:prSet presAssocID="{923BC5B0-13AD-484B-A4E4-B5EF347971B9}" presName="topConnNode2" presStyleLbl="node2" presStyleIdx="0" presStyleCnt="0"/>
      <dgm:spPr/>
    </dgm:pt>
    <dgm:pt modelId="{2E3840A1-E042-462A-9422-8A14D6CA0926}" type="pres">
      <dgm:prSet presAssocID="{923BC5B0-13AD-484B-A4E4-B5EF347971B9}" presName="hierChild4" presStyleCnt="0"/>
      <dgm:spPr/>
    </dgm:pt>
    <dgm:pt modelId="{B24A2402-A1EC-465C-8A3B-42C15EA94035}" type="pres">
      <dgm:prSet presAssocID="{923BC5B0-13AD-484B-A4E4-B5EF347971B9}" presName="hierChild5" presStyleCnt="0"/>
      <dgm:spPr/>
    </dgm:pt>
    <dgm:pt modelId="{65382E63-CDCB-44B8-BE73-4FA0D3EFABEF}" type="pres">
      <dgm:prSet presAssocID="{50A5C3B1-D31B-482A-A7B9-207999A13D70}" presName="hierChild3" presStyleCnt="0"/>
      <dgm:spPr/>
    </dgm:pt>
  </dgm:ptLst>
  <dgm:cxnLst>
    <dgm:cxn modelId="{0EBC8410-01F1-413A-B5FB-FAF82D3B2DC7}" type="presOf" srcId="{B464071F-4A8F-4287-A566-2FD0DD7D3E4D}" destId="{6FEB3322-3CE1-4757-8418-7C30D34C2155}" srcOrd="0" destOrd="0" presId="urn:microsoft.com/office/officeart/2008/layout/HalfCircleOrganizationChart"/>
    <dgm:cxn modelId="{7E6D2D25-EB9F-4D4C-B06B-1BC5D38EE4B7}" type="presOf" srcId="{FB10E0A2-490A-4C7D-8DF1-F0AFA3242C47}" destId="{10FD9792-A482-408C-B6F2-F6D34418FF99}" srcOrd="0" destOrd="0" presId="urn:microsoft.com/office/officeart/2008/layout/HalfCircleOrganizationChart"/>
    <dgm:cxn modelId="{151C632F-B6BF-441E-907A-CDDE5D8B4601}" type="presOf" srcId="{923BC5B0-13AD-484B-A4E4-B5EF347971B9}" destId="{56A45C10-CC80-4BB7-9842-5FC16776AD72}" srcOrd="0" destOrd="0" presId="urn:microsoft.com/office/officeart/2008/layout/HalfCircleOrganizationChart"/>
    <dgm:cxn modelId="{4FD7CA33-71C0-4ADD-8864-3F87BF4F6B43}" type="presOf" srcId="{50A5C3B1-D31B-482A-A7B9-207999A13D70}" destId="{23E27A15-CD1E-4876-922F-6B98AEFE4BD6}" srcOrd="0" destOrd="0" presId="urn:microsoft.com/office/officeart/2008/layout/HalfCircleOrganizationChart"/>
    <dgm:cxn modelId="{5C7E8E3C-4FB3-4199-98D1-BF27C9B97568}" type="presOf" srcId="{E58B6503-BB61-4C7A-A8FE-EBF70A9A6B7F}" destId="{C5585E85-8D36-4D0D-8E74-A042B6321D12}" srcOrd="0" destOrd="0" presId="urn:microsoft.com/office/officeart/2008/layout/HalfCircleOrganizationChart"/>
    <dgm:cxn modelId="{139C713E-C06C-4820-9230-04C9AB68ED56}" type="presOf" srcId="{2E2E1A79-A1D5-4772-A181-938AEF4036DE}" destId="{5B87683E-44F6-4172-A46B-993910CF7C72}" srcOrd="0" destOrd="0" presId="urn:microsoft.com/office/officeart/2008/layout/HalfCircleOrganizationChart"/>
    <dgm:cxn modelId="{BB6D1367-AE0A-4CDA-8CA6-15F547025183}" type="presOf" srcId="{5AAF5A95-C564-48BC-A71F-D9992674C880}" destId="{961AD609-1E2D-471B-816A-81F7ED1C63C9}" srcOrd="1" destOrd="0" presId="urn:microsoft.com/office/officeart/2008/layout/HalfCircleOrganizationChart"/>
    <dgm:cxn modelId="{1C54A44B-B6E7-4188-988F-951EE0CB2437}" type="presOf" srcId="{E58B6503-BB61-4C7A-A8FE-EBF70A9A6B7F}" destId="{01EFD246-57A5-4A83-8DD7-120CE8206F46}" srcOrd="1" destOrd="0" presId="urn:microsoft.com/office/officeart/2008/layout/HalfCircleOrganizationChart"/>
    <dgm:cxn modelId="{CA6C734C-E2D5-476A-9303-CD233C9E5878}" type="presOf" srcId="{923BC5B0-13AD-484B-A4E4-B5EF347971B9}" destId="{B8D96F68-B05E-4DCB-91B2-D3099953C8AB}" srcOrd="1" destOrd="0" presId="urn:microsoft.com/office/officeart/2008/layout/HalfCircleOrganizationChart"/>
    <dgm:cxn modelId="{1B7A2D6F-F62D-4DAC-8D9B-750E20B4A298}" type="presOf" srcId="{50A5C3B1-D31B-482A-A7B9-207999A13D70}" destId="{46093468-8450-4AB0-92D7-710E415E0B24}" srcOrd="1" destOrd="0" presId="urn:microsoft.com/office/officeart/2008/layout/HalfCircleOrganizationChart"/>
    <dgm:cxn modelId="{A19F9D89-B279-44BF-A547-AAFEBCEEE4AF}" srcId="{2E2E1A79-A1D5-4772-A181-938AEF4036DE}" destId="{50A5C3B1-D31B-482A-A7B9-207999A13D70}" srcOrd="0" destOrd="0" parTransId="{3FFB93F6-3A37-4C2D-816C-5B573AEE9E50}" sibTransId="{F32A1942-7696-4A91-9913-867398C3A6DF}"/>
    <dgm:cxn modelId="{39463EA0-9682-4E1F-81F3-B77DF6203FC6}" type="presOf" srcId="{4477542A-CD85-481E-9876-0AE430E359EC}" destId="{CAB571FA-AAB8-43D7-B866-02F7F01801E5}" srcOrd="0" destOrd="0" presId="urn:microsoft.com/office/officeart/2008/layout/HalfCircleOrganizationChart"/>
    <dgm:cxn modelId="{8B364DA5-AEA9-4C34-95A1-BFD891048D3A}" srcId="{50A5C3B1-D31B-482A-A7B9-207999A13D70}" destId="{E58B6503-BB61-4C7A-A8FE-EBF70A9A6B7F}" srcOrd="1" destOrd="0" parTransId="{4477542A-CD85-481E-9876-0AE430E359EC}" sibTransId="{B4F4C9A6-429D-4967-B2BE-016E405AD367}"/>
    <dgm:cxn modelId="{29CD18B4-6F8D-4494-B00B-0DA22CC583CF}" type="presOf" srcId="{5AAF5A95-C564-48BC-A71F-D9992674C880}" destId="{A8BA0B52-6D6D-4364-A48E-E1FCB01105E8}" srcOrd="0" destOrd="0" presId="urn:microsoft.com/office/officeart/2008/layout/HalfCircleOrganizationChart"/>
    <dgm:cxn modelId="{B79B19C0-1049-47DE-9750-DA3F804B35B5}" srcId="{50A5C3B1-D31B-482A-A7B9-207999A13D70}" destId="{923BC5B0-13AD-484B-A4E4-B5EF347971B9}" srcOrd="2" destOrd="0" parTransId="{FB10E0A2-490A-4C7D-8DF1-F0AFA3242C47}" sibTransId="{C60F5092-FC69-44C2-96F5-51E8EB71AB27}"/>
    <dgm:cxn modelId="{9A1F65F3-E889-4DB0-8789-2F032193A3F4}" srcId="{50A5C3B1-D31B-482A-A7B9-207999A13D70}" destId="{5AAF5A95-C564-48BC-A71F-D9992674C880}" srcOrd="0" destOrd="0" parTransId="{B464071F-4A8F-4287-A566-2FD0DD7D3E4D}" sibTransId="{ED316450-E7DB-4CFA-825A-4A5DCECD499E}"/>
    <dgm:cxn modelId="{B9AB5925-34AB-43D3-8E8D-E16E9E262EA4}" type="presParOf" srcId="{5B87683E-44F6-4172-A46B-993910CF7C72}" destId="{4DA067AC-595A-41B3-91C6-67E050A23A2D}" srcOrd="0" destOrd="0" presId="urn:microsoft.com/office/officeart/2008/layout/HalfCircleOrganizationChart"/>
    <dgm:cxn modelId="{83CE6893-3531-4657-8F4B-90BF5118B34E}" type="presParOf" srcId="{4DA067AC-595A-41B3-91C6-67E050A23A2D}" destId="{08F8B586-6E47-4BB0-9D46-4BB25B7B07BC}" srcOrd="0" destOrd="0" presId="urn:microsoft.com/office/officeart/2008/layout/HalfCircleOrganizationChart"/>
    <dgm:cxn modelId="{ED358FFF-7613-4DB5-977C-1E66E2056D4A}" type="presParOf" srcId="{08F8B586-6E47-4BB0-9D46-4BB25B7B07BC}" destId="{23E27A15-CD1E-4876-922F-6B98AEFE4BD6}" srcOrd="0" destOrd="0" presId="urn:microsoft.com/office/officeart/2008/layout/HalfCircleOrganizationChart"/>
    <dgm:cxn modelId="{2FA20044-EA9A-4AE0-929E-9995EF0357CB}" type="presParOf" srcId="{08F8B586-6E47-4BB0-9D46-4BB25B7B07BC}" destId="{7D70CB81-8AEA-4820-8AD6-6C735E9EEF6D}" srcOrd="1" destOrd="0" presId="urn:microsoft.com/office/officeart/2008/layout/HalfCircleOrganizationChart"/>
    <dgm:cxn modelId="{AF57E75D-3681-4D80-B6A2-76983453E986}" type="presParOf" srcId="{08F8B586-6E47-4BB0-9D46-4BB25B7B07BC}" destId="{85449F2B-C967-4E62-B03C-263F168E5FA2}" srcOrd="2" destOrd="0" presId="urn:microsoft.com/office/officeart/2008/layout/HalfCircleOrganizationChart"/>
    <dgm:cxn modelId="{FDB81E77-CDAF-467A-ABE1-5833572AAC77}" type="presParOf" srcId="{08F8B586-6E47-4BB0-9D46-4BB25B7B07BC}" destId="{46093468-8450-4AB0-92D7-710E415E0B24}" srcOrd="3" destOrd="0" presId="urn:microsoft.com/office/officeart/2008/layout/HalfCircleOrganizationChart"/>
    <dgm:cxn modelId="{0271079E-2181-4FCC-A8E9-13B5A12567A9}" type="presParOf" srcId="{4DA067AC-595A-41B3-91C6-67E050A23A2D}" destId="{AF2F2169-A174-433E-AFEC-ECF6CC533C74}" srcOrd="1" destOrd="0" presId="urn:microsoft.com/office/officeart/2008/layout/HalfCircleOrganizationChart"/>
    <dgm:cxn modelId="{81327C68-2916-4B69-B4A8-5CF9EA22689C}" type="presParOf" srcId="{AF2F2169-A174-433E-AFEC-ECF6CC533C74}" destId="{6FEB3322-3CE1-4757-8418-7C30D34C2155}" srcOrd="0" destOrd="0" presId="urn:microsoft.com/office/officeart/2008/layout/HalfCircleOrganizationChart"/>
    <dgm:cxn modelId="{B5B153F4-2282-420F-960F-23C02813309D}" type="presParOf" srcId="{AF2F2169-A174-433E-AFEC-ECF6CC533C74}" destId="{56BE621B-0275-48EC-848D-BC811A65DCD1}" srcOrd="1" destOrd="0" presId="urn:microsoft.com/office/officeart/2008/layout/HalfCircleOrganizationChart"/>
    <dgm:cxn modelId="{CD94DB33-1D9C-4BFE-AD25-EA32C102B598}" type="presParOf" srcId="{56BE621B-0275-48EC-848D-BC811A65DCD1}" destId="{E202AE69-00C1-4601-BAF4-5FC1A7DF3813}" srcOrd="0" destOrd="0" presId="urn:microsoft.com/office/officeart/2008/layout/HalfCircleOrganizationChart"/>
    <dgm:cxn modelId="{05CE3F24-8649-4F35-B845-DC9BDB3F6A2A}" type="presParOf" srcId="{E202AE69-00C1-4601-BAF4-5FC1A7DF3813}" destId="{A8BA0B52-6D6D-4364-A48E-E1FCB01105E8}" srcOrd="0" destOrd="0" presId="urn:microsoft.com/office/officeart/2008/layout/HalfCircleOrganizationChart"/>
    <dgm:cxn modelId="{E8A3CEB3-786C-4AD1-B025-295C5520F09D}" type="presParOf" srcId="{E202AE69-00C1-4601-BAF4-5FC1A7DF3813}" destId="{825483DF-5F31-4C0E-8A89-0747B85C9032}" srcOrd="1" destOrd="0" presId="urn:microsoft.com/office/officeart/2008/layout/HalfCircleOrganizationChart"/>
    <dgm:cxn modelId="{026D86C5-7F85-4109-B8E0-C38ECF3775C4}" type="presParOf" srcId="{E202AE69-00C1-4601-BAF4-5FC1A7DF3813}" destId="{DC970E55-59DC-491C-A7F1-E88555921638}" srcOrd="2" destOrd="0" presId="urn:microsoft.com/office/officeart/2008/layout/HalfCircleOrganizationChart"/>
    <dgm:cxn modelId="{A4D8AAE2-5F11-41F8-9155-C2CC89FF36EB}" type="presParOf" srcId="{E202AE69-00C1-4601-BAF4-5FC1A7DF3813}" destId="{961AD609-1E2D-471B-816A-81F7ED1C63C9}" srcOrd="3" destOrd="0" presId="urn:microsoft.com/office/officeart/2008/layout/HalfCircleOrganizationChart"/>
    <dgm:cxn modelId="{C25EB188-0C06-4A0B-93FB-54C455AE531B}" type="presParOf" srcId="{56BE621B-0275-48EC-848D-BC811A65DCD1}" destId="{27D95444-3A53-4275-8D7B-A6EC7F013233}" srcOrd="1" destOrd="0" presId="urn:microsoft.com/office/officeart/2008/layout/HalfCircleOrganizationChart"/>
    <dgm:cxn modelId="{99C0439C-706A-4DDF-A358-F5DD3F6EFC3B}" type="presParOf" srcId="{56BE621B-0275-48EC-848D-BC811A65DCD1}" destId="{382D3743-4491-4B36-A1BF-7255ABDC591E}" srcOrd="2" destOrd="0" presId="urn:microsoft.com/office/officeart/2008/layout/HalfCircleOrganizationChart"/>
    <dgm:cxn modelId="{992C85C9-1B78-4F23-8AFB-74191E0D788D}" type="presParOf" srcId="{AF2F2169-A174-433E-AFEC-ECF6CC533C74}" destId="{CAB571FA-AAB8-43D7-B866-02F7F01801E5}" srcOrd="2" destOrd="0" presId="urn:microsoft.com/office/officeart/2008/layout/HalfCircleOrganizationChart"/>
    <dgm:cxn modelId="{6438F51E-8887-427D-A303-4099E5F091F0}" type="presParOf" srcId="{AF2F2169-A174-433E-AFEC-ECF6CC533C74}" destId="{32000447-DAC5-4E54-8D80-8586D2287E30}" srcOrd="3" destOrd="0" presId="urn:microsoft.com/office/officeart/2008/layout/HalfCircleOrganizationChart"/>
    <dgm:cxn modelId="{B7D9DD80-3315-4251-AD79-3E7D8478C4E9}" type="presParOf" srcId="{32000447-DAC5-4E54-8D80-8586D2287E30}" destId="{F89619D0-E0D1-4063-A2CC-87F4889DDC42}" srcOrd="0" destOrd="0" presId="urn:microsoft.com/office/officeart/2008/layout/HalfCircleOrganizationChart"/>
    <dgm:cxn modelId="{A0FB233C-F0EE-4784-A253-43AA13B005B7}" type="presParOf" srcId="{F89619D0-E0D1-4063-A2CC-87F4889DDC42}" destId="{C5585E85-8D36-4D0D-8E74-A042B6321D12}" srcOrd="0" destOrd="0" presId="urn:microsoft.com/office/officeart/2008/layout/HalfCircleOrganizationChart"/>
    <dgm:cxn modelId="{8AAC2EE3-5ED6-4127-A01D-8B1F49DAA5FC}" type="presParOf" srcId="{F89619D0-E0D1-4063-A2CC-87F4889DDC42}" destId="{A6014A39-76F6-48D5-B658-6B32C7582244}" srcOrd="1" destOrd="0" presId="urn:microsoft.com/office/officeart/2008/layout/HalfCircleOrganizationChart"/>
    <dgm:cxn modelId="{8956EA64-5FB1-488B-AF71-7971B62DBC4E}" type="presParOf" srcId="{F89619D0-E0D1-4063-A2CC-87F4889DDC42}" destId="{A3435BFB-E162-43C3-AB32-9EAAAD7A474E}" srcOrd="2" destOrd="0" presId="urn:microsoft.com/office/officeart/2008/layout/HalfCircleOrganizationChart"/>
    <dgm:cxn modelId="{6F6F6533-9EAC-4F52-AEFF-B2BD988F1F48}" type="presParOf" srcId="{F89619D0-E0D1-4063-A2CC-87F4889DDC42}" destId="{01EFD246-57A5-4A83-8DD7-120CE8206F46}" srcOrd="3" destOrd="0" presId="urn:microsoft.com/office/officeart/2008/layout/HalfCircleOrganizationChart"/>
    <dgm:cxn modelId="{1C2C02BA-5B85-42C5-A33D-BF8203A567DD}" type="presParOf" srcId="{32000447-DAC5-4E54-8D80-8586D2287E30}" destId="{B1808743-F135-4D5D-B3DC-014F0AFBEC87}" srcOrd="1" destOrd="0" presId="urn:microsoft.com/office/officeart/2008/layout/HalfCircleOrganizationChart"/>
    <dgm:cxn modelId="{360BAA1F-C6AD-48CD-93AA-C1B98E77168D}" type="presParOf" srcId="{32000447-DAC5-4E54-8D80-8586D2287E30}" destId="{BC1BC655-FD76-47DB-8BF6-79B16F869FA7}" srcOrd="2" destOrd="0" presId="urn:microsoft.com/office/officeart/2008/layout/HalfCircleOrganizationChart"/>
    <dgm:cxn modelId="{390D6279-49D2-45D8-B6B2-D68E1992AA86}" type="presParOf" srcId="{AF2F2169-A174-433E-AFEC-ECF6CC533C74}" destId="{10FD9792-A482-408C-B6F2-F6D34418FF99}" srcOrd="4" destOrd="0" presId="urn:microsoft.com/office/officeart/2008/layout/HalfCircleOrganizationChart"/>
    <dgm:cxn modelId="{793AEB76-6B90-4182-AFBA-69E5D22A7F9B}" type="presParOf" srcId="{AF2F2169-A174-433E-AFEC-ECF6CC533C74}" destId="{34228F3C-7984-4BE4-9A91-43E67D3C2D7C}" srcOrd="5" destOrd="0" presId="urn:microsoft.com/office/officeart/2008/layout/HalfCircleOrganizationChart"/>
    <dgm:cxn modelId="{E401F03E-6719-41DC-9E72-5CC80648A1C1}" type="presParOf" srcId="{34228F3C-7984-4BE4-9A91-43E67D3C2D7C}" destId="{76C2AFA1-FD10-4B02-B78A-38D2F9374521}" srcOrd="0" destOrd="0" presId="urn:microsoft.com/office/officeart/2008/layout/HalfCircleOrganizationChart"/>
    <dgm:cxn modelId="{BA6BEE77-BA1A-40F1-A326-E76FEB8D66C6}" type="presParOf" srcId="{76C2AFA1-FD10-4B02-B78A-38D2F9374521}" destId="{56A45C10-CC80-4BB7-9842-5FC16776AD72}" srcOrd="0" destOrd="0" presId="urn:microsoft.com/office/officeart/2008/layout/HalfCircleOrganizationChart"/>
    <dgm:cxn modelId="{CD910505-2F05-465C-9F73-00FCA3EDC063}" type="presParOf" srcId="{76C2AFA1-FD10-4B02-B78A-38D2F9374521}" destId="{34CA1F4F-3FCA-428F-B2D6-53B629BF60DA}" srcOrd="1" destOrd="0" presId="urn:microsoft.com/office/officeart/2008/layout/HalfCircleOrganizationChart"/>
    <dgm:cxn modelId="{90C7C414-9DC5-4E47-BAE9-7C25FD5AB48C}" type="presParOf" srcId="{76C2AFA1-FD10-4B02-B78A-38D2F9374521}" destId="{994C2838-293E-417E-A9E6-D003FCBA2D08}" srcOrd="2" destOrd="0" presId="urn:microsoft.com/office/officeart/2008/layout/HalfCircleOrganizationChart"/>
    <dgm:cxn modelId="{D55FB67B-045B-4600-95C5-535F99066D17}" type="presParOf" srcId="{76C2AFA1-FD10-4B02-B78A-38D2F9374521}" destId="{B8D96F68-B05E-4DCB-91B2-D3099953C8AB}" srcOrd="3" destOrd="0" presId="urn:microsoft.com/office/officeart/2008/layout/HalfCircleOrganizationChart"/>
    <dgm:cxn modelId="{25C887AB-17A7-4A88-97C8-B88E23CD4B94}" type="presParOf" srcId="{34228F3C-7984-4BE4-9A91-43E67D3C2D7C}" destId="{2E3840A1-E042-462A-9422-8A14D6CA0926}" srcOrd="1" destOrd="0" presId="urn:microsoft.com/office/officeart/2008/layout/HalfCircleOrganizationChart"/>
    <dgm:cxn modelId="{2D6D7535-790E-4BAD-B1DB-2BD2CB20BD93}" type="presParOf" srcId="{34228F3C-7984-4BE4-9A91-43E67D3C2D7C}" destId="{B24A2402-A1EC-465C-8A3B-42C15EA94035}" srcOrd="2" destOrd="0" presId="urn:microsoft.com/office/officeart/2008/layout/HalfCircleOrganizationChart"/>
    <dgm:cxn modelId="{D8BE4451-78FA-49F4-BB5E-11E9A2D1B1FF}" type="presParOf" srcId="{4DA067AC-595A-41B3-91C6-67E050A23A2D}" destId="{65382E63-CDCB-44B8-BE73-4FA0D3EFABEF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EEBE23-59CB-425E-9F0F-B1669E55BC04}" type="doc">
      <dgm:prSet loTypeId="urn:microsoft.com/office/officeart/2005/8/layout/hProcess9" loCatId="process" qsTypeId="urn:microsoft.com/office/officeart/2005/8/quickstyle/simple1" qsCatId="simple" csTypeId="urn:microsoft.com/office/officeart/2005/8/colors/accent4_2" csCatId="accent4" phldr="1"/>
      <dgm:spPr/>
    </dgm:pt>
    <dgm:pt modelId="{DD490F0D-BAE8-4D72-AE00-B10EB9B26CEA}">
      <dgm:prSet phldrT="[Texto]" custT="1"/>
      <dgm:spPr/>
      <dgm:t>
        <a:bodyPr/>
        <a:lstStyle/>
        <a:p>
          <a:r>
            <a:rPr lang="es-ES" sz="1200" dirty="0">
              <a:solidFill>
                <a:schemeClr val="tx2"/>
              </a:solidFill>
            </a:rPr>
            <a:t>Mejoras Área Comercial</a:t>
          </a:r>
        </a:p>
      </dgm:t>
    </dgm:pt>
    <dgm:pt modelId="{E163678E-8BB6-43FC-987B-FE8A11063AC3}" type="parTrans" cxnId="{760CF8CE-8AD4-42D7-BADF-98720CB43274}">
      <dgm:prSet/>
      <dgm:spPr/>
      <dgm:t>
        <a:bodyPr/>
        <a:lstStyle/>
        <a:p>
          <a:endParaRPr lang="es-ES"/>
        </a:p>
      </dgm:t>
    </dgm:pt>
    <dgm:pt modelId="{58576635-921A-47F9-9241-B9B7839DCA56}" type="sibTrans" cxnId="{760CF8CE-8AD4-42D7-BADF-98720CB43274}">
      <dgm:prSet/>
      <dgm:spPr/>
      <dgm:t>
        <a:bodyPr/>
        <a:lstStyle/>
        <a:p>
          <a:endParaRPr lang="es-ES"/>
        </a:p>
      </dgm:t>
    </dgm:pt>
    <dgm:pt modelId="{A9C295D9-9017-480C-A2B6-A1FA6AB0CCEC}">
      <dgm:prSet phldrT="[Texto]" custT="1"/>
      <dgm:spPr/>
      <dgm:t>
        <a:bodyPr/>
        <a:lstStyle/>
        <a:p>
          <a:r>
            <a:rPr lang="es-ES" sz="1200" dirty="0">
              <a:solidFill>
                <a:schemeClr val="tx2"/>
              </a:solidFill>
            </a:rPr>
            <a:t>Creación  servicios</a:t>
          </a:r>
        </a:p>
        <a:p>
          <a:r>
            <a:rPr lang="es-ES" sz="1200" dirty="0">
              <a:solidFill>
                <a:schemeClr val="tx2"/>
              </a:solidFill>
            </a:rPr>
            <a:t>(Proyectos)</a:t>
          </a:r>
        </a:p>
      </dgm:t>
    </dgm:pt>
    <dgm:pt modelId="{2397332E-DC10-46F6-A0CF-5D89359CA1B3}" type="parTrans" cxnId="{64A4AD81-136D-4869-A4D9-12A4E5B2ECAE}">
      <dgm:prSet/>
      <dgm:spPr/>
      <dgm:t>
        <a:bodyPr/>
        <a:lstStyle/>
        <a:p>
          <a:endParaRPr lang="es-ES"/>
        </a:p>
      </dgm:t>
    </dgm:pt>
    <dgm:pt modelId="{96381E21-D010-4686-807E-2A3A057B3B32}" type="sibTrans" cxnId="{64A4AD81-136D-4869-A4D9-12A4E5B2ECAE}">
      <dgm:prSet/>
      <dgm:spPr/>
      <dgm:t>
        <a:bodyPr/>
        <a:lstStyle/>
        <a:p>
          <a:endParaRPr lang="es-ES"/>
        </a:p>
      </dgm:t>
    </dgm:pt>
    <dgm:pt modelId="{49B3D8DE-4B24-4423-A382-2FF5CDFBB234}">
      <dgm:prSet phldrT="[Texto]" custT="1"/>
      <dgm:spPr/>
      <dgm:t>
        <a:bodyPr/>
        <a:lstStyle/>
        <a:p>
          <a:r>
            <a:rPr lang="es-ES" sz="1200" dirty="0">
              <a:solidFill>
                <a:schemeClr val="tx2"/>
              </a:solidFill>
            </a:rPr>
            <a:t>Ensayos  laboratorio</a:t>
          </a:r>
        </a:p>
      </dgm:t>
    </dgm:pt>
    <dgm:pt modelId="{AE9F0EE9-ABF5-49C5-BB3C-294D11A068BA}" type="parTrans" cxnId="{0C0237A4-19E6-4182-8720-DC0790A536A5}">
      <dgm:prSet/>
      <dgm:spPr/>
      <dgm:t>
        <a:bodyPr/>
        <a:lstStyle/>
        <a:p>
          <a:endParaRPr lang="es-ES"/>
        </a:p>
      </dgm:t>
    </dgm:pt>
    <dgm:pt modelId="{27BEE676-D2C9-40A5-8B76-6BF5BD28FA4D}" type="sibTrans" cxnId="{0C0237A4-19E6-4182-8720-DC0790A536A5}">
      <dgm:prSet/>
      <dgm:spPr/>
      <dgm:t>
        <a:bodyPr/>
        <a:lstStyle/>
        <a:p>
          <a:endParaRPr lang="es-ES"/>
        </a:p>
      </dgm:t>
    </dgm:pt>
    <dgm:pt modelId="{4465AB21-DA9A-4F2C-87A8-0AA7F8414760}">
      <dgm:prSet phldrT="[Texto]" custT="1"/>
      <dgm:spPr/>
      <dgm:t>
        <a:bodyPr/>
        <a:lstStyle/>
        <a:p>
          <a:r>
            <a:rPr lang="es-ES" sz="1200" dirty="0">
              <a:solidFill>
                <a:schemeClr val="tx2"/>
              </a:solidFill>
            </a:rPr>
            <a:t>Validación resultados</a:t>
          </a:r>
        </a:p>
      </dgm:t>
    </dgm:pt>
    <dgm:pt modelId="{868ACBF3-6347-4E5E-9EF8-6098BD565871}" type="parTrans" cxnId="{06109F8B-407A-4658-9A36-851EA2E16569}">
      <dgm:prSet/>
      <dgm:spPr/>
      <dgm:t>
        <a:bodyPr/>
        <a:lstStyle/>
        <a:p>
          <a:endParaRPr lang="es-ES"/>
        </a:p>
      </dgm:t>
    </dgm:pt>
    <dgm:pt modelId="{F0AA9107-AB2E-492C-ADB4-23356B40997F}" type="sibTrans" cxnId="{06109F8B-407A-4658-9A36-851EA2E16569}">
      <dgm:prSet/>
      <dgm:spPr/>
      <dgm:t>
        <a:bodyPr/>
        <a:lstStyle/>
        <a:p>
          <a:endParaRPr lang="es-ES"/>
        </a:p>
      </dgm:t>
    </dgm:pt>
    <dgm:pt modelId="{13C0970C-1B16-4E05-AD11-CD40F3FAA5BF}">
      <dgm:prSet phldrT="[Texto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es-ES" sz="1200" dirty="0">
              <a:solidFill>
                <a:schemeClr val="tx2"/>
              </a:solidFill>
            </a:rPr>
            <a:t>Generación Informes de ensayos</a:t>
          </a:r>
        </a:p>
      </dgm:t>
    </dgm:pt>
    <dgm:pt modelId="{CA1E95E5-570F-4BD5-A8AC-8D5535D0B918}" type="parTrans" cxnId="{0E61362F-3B99-4D98-B47D-92E9794E7963}">
      <dgm:prSet/>
      <dgm:spPr/>
      <dgm:t>
        <a:bodyPr/>
        <a:lstStyle/>
        <a:p>
          <a:endParaRPr lang="es-ES"/>
        </a:p>
      </dgm:t>
    </dgm:pt>
    <dgm:pt modelId="{12C594B1-DDFD-4BB3-97CD-60AA9693F300}" type="sibTrans" cxnId="{0E61362F-3B99-4D98-B47D-92E9794E7963}">
      <dgm:prSet/>
      <dgm:spPr/>
      <dgm:t>
        <a:bodyPr/>
        <a:lstStyle/>
        <a:p>
          <a:endParaRPr lang="es-ES"/>
        </a:p>
      </dgm:t>
    </dgm:pt>
    <dgm:pt modelId="{83E6A66F-80CC-4075-A1D9-0C21A3ADF0C9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ES" sz="1200" dirty="0">
              <a:solidFill>
                <a:schemeClr val="tx2"/>
              </a:solidFill>
            </a:rPr>
            <a:t>Generación Informes de muestreo y/o medición</a:t>
          </a:r>
        </a:p>
      </dgm:t>
    </dgm:pt>
    <dgm:pt modelId="{EF37FA44-9D5E-4989-85FE-42872F232AA6}" type="parTrans" cxnId="{DFACF2D2-DE8F-4266-A997-DECBFD0AA588}">
      <dgm:prSet/>
      <dgm:spPr/>
      <dgm:t>
        <a:bodyPr/>
        <a:lstStyle/>
        <a:p>
          <a:endParaRPr lang="es-ES"/>
        </a:p>
      </dgm:t>
    </dgm:pt>
    <dgm:pt modelId="{8209FF72-C45F-4B5D-BDA3-D09194FC68D1}" type="sibTrans" cxnId="{DFACF2D2-DE8F-4266-A997-DECBFD0AA588}">
      <dgm:prSet/>
      <dgm:spPr/>
      <dgm:t>
        <a:bodyPr/>
        <a:lstStyle/>
        <a:p>
          <a:endParaRPr lang="es-ES"/>
        </a:p>
      </dgm:t>
    </dgm:pt>
    <dgm:pt modelId="{9170629D-BED3-40EC-8562-D5CA4DD503B5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sz="1200" dirty="0">
              <a:solidFill>
                <a:schemeClr val="tx2"/>
              </a:solidFill>
            </a:rPr>
            <a:t>Generación Informes Consolidado</a:t>
          </a:r>
        </a:p>
      </dgm:t>
    </dgm:pt>
    <dgm:pt modelId="{15D3306F-23E1-4D51-BAFF-CA67A39F26C0}" type="parTrans" cxnId="{30FA5E9A-54E1-47ED-BFB6-54B276726E13}">
      <dgm:prSet/>
      <dgm:spPr/>
      <dgm:t>
        <a:bodyPr/>
        <a:lstStyle/>
        <a:p>
          <a:endParaRPr lang="es-ES"/>
        </a:p>
      </dgm:t>
    </dgm:pt>
    <dgm:pt modelId="{6D6A301D-7AFC-4AC0-AFFD-B6017B471D42}" type="sibTrans" cxnId="{30FA5E9A-54E1-47ED-BFB6-54B276726E13}">
      <dgm:prSet/>
      <dgm:spPr/>
      <dgm:t>
        <a:bodyPr/>
        <a:lstStyle/>
        <a:p>
          <a:endParaRPr lang="es-ES"/>
        </a:p>
      </dgm:t>
    </dgm:pt>
    <dgm:pt modelId="{BD4A2846-1106-40CB-BA74-EBCCA6305AE1}" type="pres">
      <dgm:prSet presAssocID="{BAEEBE23-59CB-425E-9F0F-B1669E55BC04}" presName="CompostProcess" presStyleCnt="0">
        <dgm:presLayoutVars>
          <dgm:dir/>
          <dgm:resizeHandles val="exact"/>
        </dgm:presLayoutVars>
      </dgm:prSet>
      <dgm:spPr/>
    </dgm:pt>
    <dgm:pt modelId="{C217EF86-B656-4A2F-80D8-BAA11DCE0948}" type="pres">
      <dgm:prSet presAssocID="{BAEEBE23-59CB-425E-9F0F-B1669E55BC04}" presName="arrow" presStyleLbl="bgShp" presStyleIdx="0" presStyleCnt="1" custLinFactNeighborY="3923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202D1D38-BAB8-46B9-BAC3-93BC047FC735}" type="pres">
      <dgm:prSet presAssocID="{BAEEBE23-59CB-425E-9F0F-B1669E55BC04}" presName="linearProcess" presStyleCnt="0"/>
      <dgm:spPr/>
    </dgm:pt>
    <dgm:pt modelId="{A5B6B2EC-049E-4DCA-826F-E022EE41D3A9}" type="pres">
      <dgm:prSet presAssocID="{DD490F0D-BAE8-4D72-AE00-B10EB9B26CEA}" presName="textNode" presStyleLbl="node1" presStyleIdx="0" presStyleCnt="7" custScaleX="187342">
        <dgm:presLayoutVars>
          <dgm:bulletEnabled val="1"/>
        </dgm:presLayoutVars>
      </dgm:prSet>
      <dgm:spPr/>
    </dgm:pt>
    <dgm:pt modelId="{25107452-C25F-49EC-B6B6-B56FDD5A143F}" type="pres">
      <dgm:prSet presAssocID="{58576635-921A-47F9-9241-B9B7839DCA56}" presName="sibTrans" presStyleCnt="0"/>
      <dgm:spPr/>
    </dgm:pt>
    <dgm:pt modelId="{BD9B31D1-00E8-4ECC-83F4-F6FDD5E75E45}" type="pres">
      <dgm:prSet presAssocID="{A9C295D9-9017-480C-A2B6-A1FA6AB0CCEC}" presName="textNode" presStyleLbl="node1" presStyleIdx="1" presStyleCnt="7" custScaleX="166139">
        <dgm:presLayoutVars>
          <dgm:bulletEnabled val="1"/>
        </dgm:presLayoutVars>
      </dgm:prSet>
      <dgm:spPr/>
    </dgm:pt>
    <dgm:pt modelId="{EFAB1E33-2B3E-452F-A5A3-E28F72C6E19E}" type="pres">
      <dgm:prSet presAssocID="{96381E21-D010-4686-807E-2A3A057B3B32}" presName="sibTrans" presStyleCnt="0"/>
      <dgm:spPr/>
    </dgm:pt>
    <dgm:pt modelId="{4A99902C-00C7-4DE0-930E-51985F593550}" type="pres">
      <dgm:prSet presAssocID="{49B3D8DE-4B24-4423-A382-2FF5CDFBB234}" presName="textNode" presStyleLbl="node1" presStyleIdx="2" presStyleCnt="7" custScaleX="184490">
        <dgm:presLayoutVars>
          <dgm:bulletEnabled val="1"/>
        </dgm:presLayoutVars>
      </dgm:prSet>
      <dgm:spPr/>
    </dgm:pt>
    <dgm:pt modelId="{1C0D3E0B-D462-4285-8AA4-B69A327984E5}" type="pres">
      <dgm:prSet presAssocID="{27BEE676-D2C9-40A5-8B76-6BF5BD28FA4D}" presName="sibTrans" presStyleCnt="0"/>
      <dgm:spPr/>
    </dgm:pt>
    <dgm:pt modelId="{A845FE8C-FF45-4E54-8312-94253AE87612}" type="pres">
      <dgm:prSet presAssocID="{4465AB21-DA9A-4F2C-87A8-0AA7F8414760}" presName="textNode" presStyleLbl="node1" presStyleIdx="3" presStyleCnt="7" custScaleX="190593" custLinFactNeighborX="50127" custLinFactNeighborY="1375">
        <dgm:presLayoutVars>
          <dgm:bulletEnabled val="1"/>
        </dgm:presLayoutVars>
      </dgm:prSet>
      <dgm:spPr/>
    </dgm:pt>
    <dgm:pt modelId="{004BEBD2-1AC8-4E23-970D-29F8FC1E9723}" type="pres">
      <dgm:prSet presAssocID="{F0AA9107-AB2E-492C-ADB4-23356B40997F}" presName="sibTrans" presStyleCnt="0"/>
      <dgm:spPr/>
    </dgm:pt>
    <dgm:pt modelId="{BE0BB8A5-4864-403B-82C4-DA574B0D36CC}" type="pres">
      <dgm:prSet presAssocID="{13C0970C-1B16-4E05-AD11-CD40F3FAA5BF}" presName="textNode" presStyleLbl="node1" presStyleIdx="4" presStyleCnt="7" custScaleX="187924">
        <dgm:presLayoutVars>
          <dgm:bulletEnabled val="1"/>
        </dgm:presLayoutVars>
      </dgm:prSet>
      <dgm:spPr/>
    </dgm:pt>
    <dgm:pt modelId="{7DF8703F-C70A-4B98-A965-16E6C52FCAAF}" type="pres">
      <dgm:prSet presAssocID="{12C594B1-DDFD-4BB3-97CD-60AA9693F300}" presName="sibTrans" presStyleCnt="0"/>
      <dgm:spPr/>
    </dgm:pt>
    <dgm:pt modelId="{27FE8C70-A580-498E-ACF1-BF9085FE0F18}" type="pres">
      <dgm:prSet presAssocID="{83E6A66F-80CC-4075-A1D9-0C21A3ADF0C9}" presName="textNode" presStyleLbl="node1" presStyleIdx="5" presStyleCnt="7" custScaleX="193940">
        <dgm:presLayoutVars>
          <dgm:bulletEnabled val="1"/>
        </dgm:presLayoutVars>
      </dgm:prSet>
      <dgm:spPr/>
    </dgm:pt>
    <dgm:pt modelId="{72850363-DDD1-4DBD-9083-D3E16A295EC1}" type="pres">
      <dgm:prSet presAssocID="{8209FF72-C45F-4B5D-BDA3-D09194FC68D1}" presName="sibTrans" presStyleCnt="0"/>
      <dgm:spPr/>
    </dgm:pt>
    <dgm:pt modelId="{4BF45F17-664C-440E-A591-2B9D65E5DE05}" type="pres">
      <dgm:prSet presAssocID="{9170629D-BED3-40EC-8562-D5CA4DD503B5}" presName="textNode" presStyleLbl="node1" presStyleIdx="6" presStyleCnt="7" custScaleX="206321">
        <dgm:presLayoutVars>
          <dgm:bulletEnabled val="1"/>
        </dgm:presLayoutVars>
      </dgm:prSet>
      <dgm:spPr/>
    </dgm:pt>
  </dgm:ptLst>
  <dgm:cxnLst>
    <dgm:cxn modelId="{BD90D203-6FF7-40AA-92A7-42B25AC6386F}" type="presOf" srcId="{9170629D-BED3-40EC-8562-D5CA4DD503B5}" destId="{4BF45F17-664C-440E-A591-2B9D65E5DE05}" srcOrd="0" destOrd="0" presId="urn:microsoft.com/office/officeart/2005/8/layout/hProcess9"/>
    <dgm:cxn modelId="{0E61362F-3B99-4D98-B47D-92E9794E7963}" srcId="{BAEEBE23-59CB-425E-9F0F-B1669E55BC04}" destId="{13C0970C-1B16-4E05-AD11-CD40F3FAA5BF}" srcOrd="4" destOrd="0" parTransId="{CA1E95E5-570F-4BD5-A8AC-8D5535D0B918}" sibTransId="{12C594B1-DDFD-4BB3-97CD-60AA9693F300}"/>
    <dgm:cxn modelId="{F1FCF936-7838-4B25-BAFE-2346E494056C}" type="presOf" srcId="{A9C295D9-9017-480C-A2B6-A1FA6AB0CCEC}" destId="{BD9B31D1-00E8-4ECC-83F4-F6FDD5E75E45}" srcOrd="0" destOrd="0" presId="urn:microsoft.com/office/officeart/2005/8/layout/hProcess9"/>
    <dgm:cxn modelId="{DF8CA468-D32A-41E4-A1BC-DE7BF58B8B9F}" type="presOf" srcId="{83E6A66F-80CC-4075-A1D9-0C21A3ADF0C9}" destId="{27FE8C70-A580-498E-ACF1-BF9085FE0F18}" srcOrd="0" destOrd="0" presId="urn:microsoft.com/office/officeart/2005/8/layout/hProcess9"/>
    <dgm:cxn modelId="{45106F55-1BCB-41EA-8FBD-15D1A6A8A99B}" type="presOf" srcId="{13C0970C-1B16-4E05-AD11-CD40F3FAA5BF}" destId="{BE0BB8A5-4864-403B-82C4-DA574B0D36CC}" srcOrd="0" destOrd="0" presId="urn:microsoft.com/office/officeart/2005/8/layout/hProcess9"/>
    <dgm:cxn modelId="{64A4AD81-136D-4869-A4D9-12A4E5B2ECAE}" srcId="{BAEEBE23-59CB-425E-9F0F-B1669E55BC04}" destId="{A9C295D9-9017-480C-A2B6-A1FA6AB0CCEC}" srcOrd="1" destOrd="0" parTransId="{2397332E-DC10-46F6-A0CF-5D89359CA1B3}" sibTransId="{96381E21-D010-4686-807E-2A3A057B3B32}"/>
    <dgm:cxn modelId="{06109F8B-407A-4658-9A36-851EA2E16569}" srcId="{BAEEBE23-59CB-425E-9F0F-B1669E55BC04}" destId="{4465AB21-DA9A-4F2C-87A8-0AA7F8414760}" srcOrd="3" destOrd="0" parTransId="{868ACBF3-6347-4E5E-9EF8-6098BD565871}" sibTransId="{F0AA9107-AB2E-492C-ADB4-23356B40997F}"/>
    <dgm:cxn modelId="{30FA5E9A-54E1-47ED-BFB6-54B276726E13}" srcId="{BAEEBE23-59CB-425E-9F0F-B1669E55BC04}" destId="{9170629D-BED3-40EC-8562-D5CA4DD503B5}" srcOrd="6" destOrd="0" parTransId="{15D3306F-23E1-4D51-BAFF-CA67A39F26C0}" sibTransId="{6D6A301D-7AFC-4AC0-AFFD-B6017B471D42}"/>
    <dgm:cxn modelId="{0C0237A4-19E6-4182-8720-DC0790A536A5}" srcId="{BAEEBE23-59CB-425E-9F0F-B1669E55BC04}" destId="{49B3D8DE-4B24-4423-A382-2FF5CDFBB234}" srcOrd="2" destOrd="0" parTransId="{AE9F0EE9-ABF5-49C5-BB3C-294D11A068BA}" sibTransId="{27BEE676-D2C9-40A5-8B76-6BF5BD28FA4D}"/>
    <dgm:cxn modelId="{7EC3F5B8-C899-49AC-A1CB-346FE618D152}" type="presOf" srcId="{4465AB21-DA9A-4F2C-87A8-0AA7F8414760}" destId="{A845FE8C-FF45-4E54-8312-94253AE87612}" srcOrd="0" destOrd="0" presId="urn:microsoft.com/office/officeart/2005/8/layout/hProcess9"/>
    <dgm:cxn modelId="{F23491BE-F0D2-4B06-8DC0-7B1AA5591A71}" type="presOf" srcId="{DD490F0D-BAE8-4D72-AE00-B10EB9B26CEA}" destId="{A5B6B2EC-049E-4DCA-826F-E022EE41D3A9}" srcOrd="0" destOrd="0" presId="urn:microsoft.com/office/officeart/2005/8/layout/hProcess9"/>
    <dgm:cxn modelId="{ED4AC9C4-96A5-4209-BFDE-7210B341CA21}" type="presOf" srcId="{BAEEBE23-59CB-425E-9F0F-B1669E55BC04}" destId="{BD4A2846-1106-40CB-BA74-EBCCA6305AE1}" srcOrd="0" destOrd="0" presId="urn:microsoft.com/office/officeart/2005/8/layout/hProcess9"/>
    <dgm:cxn modelId="{760CF8CE-8AD4-42D7-BADF-98720CB43274}" srcId="{BAEEBE23-59CB-425E-9F0F-B1669E55BC04}" destId="{DD490F0D-BAE8-4D72-AE00-B10EB9B26CEA}" srcOrd="0" destOrd="0" parTransId="{E163678E-8BB6-43FC-987B-FE8A11063AC3}" sibTransId="{58576635-921A-47F9-9241-B9B7839DCA56}"/>
    <dgm:cxn modelId="{DFACF2D2-DE8F-4266-A997-DECBFD0AA588}" srcId="{BAEEBE23-59CB-425E-9F0F-B1669E55BC04}" destId="{83E6A66F-80CC-4075-A1D9-0C21A3ADF0C9}" srcOrd="5" destOrd="0" parTransId="{EF37FA44-9D5E-4989-85FE-42872F232AA6}" sibTransId="{8209FF72-C45F-4B5D-BDA3-D09194FC68D1}"/>
    <dgm:cxn modelId="{1D9168FF-6D3B-44A5-B5DD-78F8D9BF2394}" type="presOf" srcId="{49B3D8DE-4B24-4423-A382-2FF5CDFBB234}" destId="{4A99902C-00C7-4DE0-930E-51985F593550}" srcOrd="0" destOrd="0" presId="urn:microsoft.com/office/officeart/2005/8/layout/hProcess9"/>
    <dgm:cxn modelId="{22156404-9ACE-46F6-B4CC-D18887FEE039}" type="presParOf" srcId="{BD4A2846-1106-40CB-BA74-EBCCA6305AE1}" destId="{C217EF86-B656-4A2F-80D8-BAA11DCE0948}" srcOrd="0" destOrd="0" presId="urn:microsoft.com/office/officeart/2005/8/layout/hProcess9"/>
    <dgm:cxn modelId="{48EE73BC-D7F6-4787-A212-C2F66EA8A6EA}" type="presParOf" srcId="{BD4A2846-1106-40CB-BA74-EBCCA6305AE1}" destId="{202D1D38-BAB8-46B9-BAC3-93BC047FC735}" srcOrd="1" destOrd="0" presId="urn:microsoft.com/office/officeart/2005/8/layout/hProcess9"/>
    <dgm:cxn modelId="{65BFB10A-D85D-401A-9238-6B52A6C09FEE}" type="presParOf" srcId="{202D1D38-BAB8-46B9-BAC3-93BC047FC735}" destId="{A5B6B2EC-049E-4DCA-826F-E022EE41D3A9}" srcOrd="0" destOrd="0" presId="urn:microsoft.com/office/officeart/2005/8/layout/hProcess9"/>
    <dgm:cxn modelId="{6C66DD8D-C2DB-40F8-8FF9-D3D7892043F3}" type="presParOf" srcId="{202D1D38-BAB8-46B9-BAC3-93BC047FC735}" destId="{25107452-C25F-49EC-B6B6-B56FDD5A143F}" srcOrd="1" destOrd="0" presId="urn:microsoft.com/office/officeart/2005/8/layout/hProcess9"/>
    <dgm:cxn modelId="{624037F5-EAE4-495F-A1CB-B5FB81243299}" type="presParOf" srcId="{202D1D38-BAB8-46B9-BAC3-93BC047FC735}" destId="{BD9B31D1-00E8-4ECC-83F4-F6FDD5E75E45}" srcOrd="2" destOrd="0" presId="urn:microsoft.com/office/officeart/2005/8/layout/hProcess9"/>
    <dgm:cxn modelId="{FCE7AC8C-0F1B-4D45-9985-EA95E2A4299B}" type="presParOf" srcId="{202D1D38-BAB8-46B9-BAC3-93BC047FC735}" destId="{EFAB1E33-2B3E-452F-A5A3-E28F72C6E19E}" srcOrd="3" destOrd="0" presId="urn:microsoft.com/office/officeart/2005/8/layout/hProcess9"/>
    <dgm:cxn modelId="{F79ED7C4-1777-4E95-AEE8-BF3515421F4A}" type="presParOf" srcId="{202D1D38-BAB8-46B9-BAC3-93BC047FC735}" destId="{4A99902C-00C7-4DE0-930E-51985F593550}" srcOrd="4" destOrd="0" presId="urn:microsoft.com/office/officeart/2005/8/layout/hProcess9"/>
    <dgm:cxn modelId="{9AF10665-8A55-4A5A-B119-86F5E0AE735E}" type="presParOf" srcId="{202D1D38-BAB8-46B9-BAC3-93BC047FC735}" destId="{1C0D3E0B-D462-4285-8AA4-B69A327984E5}" srcOrd="5" destOrd="0" presId="urn:microsoft.com/office/officeart/2005/8/layout/hProcess9"/>
    <dgm:cxn modelId="{38618A2F-954C-4B15-AB4F-E55C392409D5}" type="presParOf" srcId="{202D1D38-BAB8-46B9-BAC3-93BC047FC735}" destId="{A845FE8C-FF45-4E54-8312-94253AE87612}" srcOrd="6" destOrd="0" presId="urn:microsoft.com/office/officeart/2005/8/layout/hProcess9"/>
    <dgm:cxn modelId="{CF9DFFB7-8804-4EFA-8B05-7D5ADCCB807A}" type="presParOf" srcId="{202D1D38-BAB8-46B9-BAC3-93BC047FC735}" destId="{004BEBD2-1AC8-4E23-970D-29F8FC1E9723}" srcOrd="7" destOrd="0" presId="urn:microsoft.com/office/officeart/2005/8/layout/hProcess9"/>
    <dgm:cxn modelId="{0EE77DC9-6077-41DA-A4A2-CFFEF6E410B0}" type="presParOf" srcId="{202D1D38-BAB8-46B9-BAC3-93BC047FC735}" destId="{BE0BB8A5-4864-403B-82C4-DA574B0D36CC}" srcOrd="8" destOrd="0" presId="urn:microsoft.com/office/officeart/2005/8/layout/hProcess9"/>
    <dgm:cxn modelId="{E50BD6D2-DCC2-4746-97C8-731FBB1035D0}" type="presParOf" srcId="{202D1D38-BAB8-46B9-BAC3-93BC047FC735}" destId="{7DF8703F-C70A-4B98-A965-16E6C52FCAAF}" srcOrd="9" destOrd="0" presId="urn:microsoft.com/office/officeart/2005/8/layout/hProcess9"/>
    <dgm:cxn modelId="{9730652E-EBA2-4C22-B65F-4201D639CB31}" type="presParOf" srcId="{202D1D38-BAB8-46B9-BAC3-93BC047FC735}" destId="{27FE8C70-A580-498E-ACF1-BF9085FE0F18}" srcOrd="10" destOrd="0" presId="urn:microsoft.com/office/officeart/2005/8/layout/hProcess9"/>
    <dgm:cxn modelId="{0F71B1CD-DE72-4E8E-AADB-E4E7835F6438}" type="presParOf" srcId="{202D1D38-BAB8-46B9-BAC3-93BC047FC735}" destId="{72850363-DDD1-4DBD-9083-D3E16A295EC1}" srcOrd="11" destOrd="0" presId="urn:microsoft.com/office/officeart/2005/8/layout/hProcess9"/>
    <dgm:cxn modelId="{4D10AAD5-2C38-40C4-98CD-C9D893553581}" type="presParOf" srcId="{202D1D38-BAB8-46B9-BAC3-93BC047FC735}" destId="{4BF45F17-664C-440E-A591-2B9D65E5DE05}" srcOrd="12" destOrd="0" presId="urn:microsoft.com/office/officeart/2005/8/layout/hProcess9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AEEBE23-59CB-425E-9F0F-B1669E55BC0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D490F0D-BAE8-4D72-AE00-B10EB9B26CEA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dirty="0"/>
            <a:t>Levantamiento de necesidades</a:t>
          </a:r>
        </a:p>
      </dgm:t>
    </dgm:pt>
    <dgm:pt modelId="{E163678E-8BB6-43FC-987B-FE8A11063AC3}" type="parTrans" cxnId="{760CF8CE-8AD4-42D7-BADF-98720CB43274}">
      <dgm:prSet/>
      <dgm:spPr/>
      <dgm:t>
        <a:bodyPr/>
        <a:lstStyle/>
        <a:p>
          <a:endParaRPr lang="es-ES"/>
        </a:p>
      </dgm:t>
    </dgm:pt>
    <dgm:pt modelId="{58576635-921A-47F9-9241-B9B7839DCA56}" type="sibTrans" cxnId="{760CF8CE-8AD4-42D7-BADF-98720CB43274}">
      <dgm:prSet/>
      <dgm:spPr/>
      <dgm:t>
        <a:bodyPr/>
        <a:lstStyle/>
        <a:p>
          <a:endParaRPr lang="es-ES"/>
        </a:p>
      </dgm:t>
    </dgm:pt>
    <dgm:pt modelId="{A9C295D9-9017-480C-A2B6-A1FA6AB0CCEC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dirty="0"/>
            <a:t>Propuesta de Flujo de Trabajo</a:t>
          </a:r>
        </a:p>
      </dgm:t>
    </dgm:pt>
    <dgm:pt modelId="{2397332E-DC10-46F6-A0CF-5D89359CA1B3}" type="parTrans" cxnId="{64A4AD81-136D-4869-A4D9-12A4E5B2ECAE}">
      <dgm:prSet/>
      <dgm:spPr/>
      <dgm:t>
        <a:bodyPr/>
        <a:lstStyle/>
        <a:p>
          <a:endParaRPr lang="es-ES"/>
        </a:p>
      </dgm:t>
    </dgm:pt>
    <dgm:pt modelId="{96381E21-D010-4686-807E-2A3A057B3B32}" type="sibTrans" cxnId="{64A4AD81-136D-4869-A4D9-12A4E5B2ECAE}">
      <dgm:prSet/>
      <dgm:spPr/>
      <dgm:t>
        <a:bodyPr/>
        <a:lstStyle/>
        <a:p>
          <a:endParaRPr lang="es-ES"/>
        </a:p>
      </dgm:t>
    </dgm:pt>
    <dgm:pt modelId="{49B3D8DE-4B24-4423-A382-2FF5CDFBB234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dirty="0"/>
            <a:t>Comienzo de Desarrollo de la App y la Base de Datos</a:t>
          </a:r>
        </a:p>
      </dgm:t>
    </dgm:pt>
    <dgm:pt modelId="{AE9F0EE9-ABF5-49C5-BB3C-294D11A068BA}" type="parTrans" cxnId="{0C0237A4-19E6-4182-8720-DC0790A536A5}">
      <dgm:prSet/>
      <dgm:spPr/>
      <dgm:t>
        <a:bodyPr/>
        <a:lstStyle/>
        <a:p>
          <a:endParaRPr lang="es-ES"/>
        </a:p>
      </dgm:t>
    </dgm:pt>
    <dgm:pt modelId="{27BEE676-D2C9-40A5-8B76-6BF5BD28FA4D}" type="sibTrans" cxnId="{0C0237A4-19E6-4182-8720-DC0790A536A5}">
      <dgm:prSet/>
      <dgm:spPr/>
      <dgm:t>
        <a:bodyPr/>
        <a:lstStyle/>
        <a:p>
          <a:endParaRPr lang="es-ES"/>
        </a:p>
      </dgm:t>
    </dgm:pt>
    <dgm:pt modelId="{4465AB21-DA9A-4F2C-87A8-0AA7F8414760}">
      <dgm:prSet phldrT="[Texto]"/>
      <dgm:spPr/>
      <dgm:t>
        <a:bodyPr/>
        <a:lstStyle/>
        <a:p>
          <a:r>
            <a:rPr lang="es-ES" dirty="0"/>
            <a:t>Programación de Modulo de Área Comercial e Ingreso (Primeras Pruebas)</a:t>
          </a:r>
        </a:p>
      </dgm:t>
    </dgm:pt>
    <dgm:pt modelId="{868ACBF3-6347-4E5E-9EF8-6098BD565871}" type="parTrans" cxnId="{06109F8B-407A-4658-9A36-851EA2E16569}">
      <dgm:prSet/>
      <dgm:spPr/>
      <dgm:t>
        <a:bodyPr/>
        <a:lstStyle/>
        <a:p>
          <a:endParaRPr lang="es-ES"/>
        </a:p>
      </dgm:t>
    </dgm:pt>
    <dgm:pt modelId="{F0AA9107-AB2E-492C-ADB4-23356B40997F}" type="sibTrans" cxnId="{06109F8B-407A-4658-9A36-851EA2E16569}">
      <dgm:prSet/>
      <dgm:spPr/>
      <dgm:t>
        <a:bodyPr/>
        <a:lstStyle/>
        <a:p>
          <a:endParaRPr lang="es-ES"/>
        </a:p>
      </dgm:t>
    </dgm:pt>
    <dgm:pt modelId="{13C0970C-1B16-4E05-AD11-CD40F3FAA5BF}">
      <dgm:prSet phldrT="[Texto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" dirty="0">
              <a:solidFill>
                <a:schemeClr val="tx1"/>
              </a:solidFill>
            </a:rPr>
            <a:t>Programación de Modulo Área de Proyectos (AYS) y Laboratorio</a:t>
          </a:r>
        </a:p>
      </dgm:t>
    </dgm:pt>
    <dgm:pt modelId="{CA1E95E5-570F-4BD5-A8AC-8D5535D0B918}" type="parTrans" cxnId="{0E61362F-3B99-4D98-B47D-92E9794E7963}">
      <dgm:prSet/>
      <dgm:spPr/>
      <dgm:t>
        <a:bodyPr/>
        <a:lstStyle/>
        <a:p>
          <a:endParaRPr lang="es-ES"/>
        </a:p>
      </dgm:t>
    </dgm:pt>
    <dgm:pt modelId="{12C594B1-DDFD-4BB3-97CD-60AA9693F300}" type="sibTrans" cxnId="{0E61362F-3B99-4D98-B47D-92E9794E7963}">
      <dgm:prSet/>
      <dgm:spPr/>
      <dgm:t>
        <a:bodyPr/>
        <a:lstStyle/>
        <a:p>
          <a:endParaRPr lang="es-ES"/>
        </a:p>
      </dgm:t>
    </dgm:pt>
    <dgm:pt modelId="{EA1E389D-9DF7-424F-8073-ED1C1B1FF5F4}">
      <dgm:prSet phldrT="[Texto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L" sz="1300" dirty="0">
              <a:solidFill>
                <a:schemeClr val="tx2"/>
              </a:solidFill>
            </a:rPr>
            <a:t>Auditoría</a:t>
          </a:r>
          <a:endParaRPr lang="es-ES" sz="1300" dirty="0"/>
        </a:p>
      </dgm:t>
    </dgm:pt>
    <dgm:pt modelId="{089BD9E4-7102-454B-9439-881E56AEA241}" type="parTrans" cxnId="{42D42B4E-D4FB-49FE-B54A-A9D935B24285}">
      <dgm:prSet/>
      <dgm:spPr/>
      <dgm:t>
        <a:bodyPr/>
        <a:lstStyle/>
        <a:p>
          <a:endParaRPr lang="es-ES"/>
        </a:p>
      </dgm:t>
    </dgm:pt>
    <dgm:pt modelId="{8105C537-67CE-433C-9466-18B726B5B863}" type="sibTrans" cxnId="{42D42B4E-D4FB-49FE-B54A-A9D935B24285}">
      <dgm:prSet/>
      <dgm:spPr/>
      <dgm:t>
        <a:bodyPr/>
        <a:lstStyle/>
        <a:p>
          <a:endParaRPr lang="es-ES"/>
        </a:p>
      </dgm:t>
    </dgm:pt>
    <dgm:pt modelId="{BD4A2846-1106-40CB-BA74-EBCCA6305AE1}" type="pres">
      <dgm:prSet presAssocID="{BAEEBE23-59CB-425E-9F0F-B1669E55BC04}" presName="CompostProcess" presStyleCnt="0">
        <dgm:presLayoutVars>
          <dgm:dir/>
          <dgm:resizeHandles val="exact"/>
        </dgm:presLayoutVars>
      </dgm:prSet>
      <dgm:spPr/>
    </dgm:pt>
    <dgm:pt modelId="{C217EF86-B656-4A2F-80D8-BAA11DCE0948}" type="pres">
      <dgm:prSet presAssocID="{BAEEBE23-59CB-425E-9F0F-B1669E55BC04}" presName="arrow" presStyleLbl="bgShp" presStyleIdx="0" presStyleCnt="1" custScaleX="117647"/>
      <dgm:spPr/>
    </dgm:pt>
    <dgm:pt modelId="{202D1D38-BAB8-46B9-BAC3-93BC047FC735}" type="pres">
      <dgm:prSet presAssocID="{BAEEBE23-59CB-425E-9F0F-B1669E55BC04}" presName="linearProcess" presStyleCnt="0"/>
      <dgm:spPr/>
    </dgm:pt>
    <dgm:pt modelId="{A5B6B2EC-049E-4DCA-826F-E022EE41D3A9}" type="pres">
      <dgm:prSet presAssocID="{DD490F0D-BAE8-4D72-AE00-B10EB9B26CEA}" presName="textNode" presStyleLbl="node1" presStyleIdx="0" presStyleCnt="6">
        <dgm:presLayoutVars>
          <dgm:bulletEnabled val="1"/>
        </dgm:presLayoutVars>
      </dgm:prSet>
      <dgm:spPr/>
    </dgm:pt>
    <dgm:pt modelId="{25107452-C25F-49EC-B6B6-B56FDD5A143F}" type="pres">
      <dgm:prSet presAssocID="{58576635-921A-47F9-9241-B9B7839DCA56}" presName="sibTrans" presStyleCnt="0"/>
      <dgm:spPr/>
    </dgm:pt>
    <dgm:pt modelId="{BD9B31D1-00E8-4ECC-83F4-F6FDD5E75E45}" type="pres">
      <dgm:prSet presAssocID="{A9C295D9-9017-480C-A2B6-A1FA6AB0CCEC}" presName="textNode" presStyleLbl="node1" presStyleIdx="1" presStyleCnt="6">
        <dgm:presLayoutVars>
          <dgm:bulletEnabled val="1"/>
        </dgm:presLayoutVars>
      </dgm:prSet>
      <dgm:spPr/>
    </dgm:pt>
    <dgm:pt modelId="{EFAB1E33-2B3E-452F-A5A3-E28F72C6E19E}" type="pres">
      <dgm:prSet presAssocID="{96381E21-D010-4686-807E-2A3A057B3B32}" presName="sibTrans" presStyleCnt="0"/>
      <dgm:spPr/>
    </dgm:pt>
    <dgm:pt modelId="{4A99902C-00C7-4DE0-930E-51985F593550}" type="pres">
      <dgm:prSet presAssocID="{49B3D8DE-4B24-4423-A382-2FF5CDFBB234}" presName="textNode" presStyleLbl="node1" presStyleIdx="2" presStyleCnt="6">
        <dgm:presLayoutVars>
          <dgm:bulletEnabled val="1"/>
        </dgm:presLayoutVars>
      </dgm:prSet>
      <dgm:spPr/>
    </dgm:pt>
    <dgm:pt modelId="{1C0D3E0B-D462-4285-8AA4-B69A327984E5}" type="pres">
      <dgm:prSet presAssocID="{27BEE676-D2C9-40A5-8B76-6BF5BD28FA4D}" presName="sibTrans" presStyleCnt="0"/>
      <dgm:spPr/>
    </dgm:pt>
    <dgm:pt modelId="{A845FE8C-FF45-4E54-8312-94253AE87612}" type="pres">
      <dgm:prSet presAssocID="{4465AB21-DA9A-4F2C-87A8-0AA7F8414760}" presName="textNode" presStyleLbl="node1" presStyleIdx="3" presStyleCnt="6">
        <dgm:presLayoutVars>
          <dgm:bulletEnabled val="1"/>
        </dgm:presLayoutVars>
      </dgm:prSet>
      <dgm:spPr/>
    </dgm:pt>
    <dgm:pt modelId="{004BEBD2-1AC8-4E23-970D-29F8FC1E9723}" type="pres">
      <dgm:prSet presAssocID="{F0AA9107-AB2E-492C-ADB4-23356B40997F}" presName="sibTrans" presStyleCnt="0"/>
      <dgm:spPr/>
    </dgm:pt>
    <dgm:pt modelId="{7E244DAE-C834-4A47-8931-5A478A4D2DA7}" type="pres">
      <dgm:prSet presAssocID="{EA1E389D-9DF7-424F-8073-ED1C1B1FF5F4}" presName="textNode" presStyleLbl="node1" presStyleIdx="4" presStyleCnt="6" custScaleX="84465">
        <dgm:presLayoutVars>
          <dgm:bulletEnabled val="1"/>
        </dgm:presLayoutVars>
      </dgm:prSet>
      <dgm:spPr/>
    </dgm:pt>
    <dgm:pt modelId="{9F9DCDBF-D485-45CB-A9CF-320C834A8B0E}" type="pres">
      <dgm:prSet presAssocID="{8105C537-67CE-433C-9466-18B726B5B863}" presName="sibTrans" presStyleCnt="0"/>
      <dgm:spPr/>
    </dgm:pt>
    <dgm:pt modelId="{BE0BB8A5-4864-403B-82C4-DA574B0D36CC}" type="pres">
      <dgm:prSet presAssocID="{13C0970C-1B16-4E05-AD11-CD40F3FAA5BF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0E61362F-3B99-4D98-B47D-92E9794E7963}" srcId="{BAEEBE23-59CB-425E-9F0F-B1669E55BC04}" destId="{13C0970C-1B16-4E05-AD11-CD40F3FAA5BF}" srcOrd="5" destOrd="0" parTransId="{CA1E95E5-570F-4BD5-A8AC-8D5535D0B918}" sibTransId="{12C594B1-DDFD-4BB3-97CD-60AA9693F300}"/>
    <dgm:cxn modelId="{F1FCF936-7838-4B25-BAFE-2346E494056C}" type="presOf" srcId="{A9C295D9-9017-480C-A2B6-A1FA6AB0CCEC}" destId="{BD9B31D1-00E8-4ECC-83F4-F6FDD5E75E45}" srcOrd="0" destOrd="0" presId="urn:microsoft.com/office/officeart/2005/8/layout/hProcess9"/>
    <dgm:cxn modelId="{42D42B4E-D4FB-49FE-B54A-A9D935B24285}" srcId="{BAEEBE23-59CB-425E-9F0F-B1669E55BC04}" destId="{EA1E389D-9DF7-424F-8073-ED1C1B1FF5F4}" srcOrd="4" destOrd="0" parTransId="{089BD9E4-7102-454B-9439-881E56AEA241}" sibTransId="{8105C537-67CE-433C-9466-18B726B5B863}"/>
    <dgm:cxn modelId="{B3FE9474-2DC1-420E-A606-F9640FB19438}" type="presOf" srcId="{EA1E389D-9DF7-424F-8073-ED1C1B1FF5F4}" destId="{7E244DAE-C834-4A47-8931-5A478A4D2DA7}" srcOrd="0" destOrd="0" presId="urn:microsoft.com/office/officeart/2005/8/layout/hProcess9"/>
    <dgm:cxn modelId="{45106F55-1BCB-41EA-8FBD-15D1A6A8A99B}" type="presOf" srcId="{13C0970C-1B16-4E05-AD11-CD40F3FAA5BF}" destId="{BE0BB8A5-4864-403B-82C4-DA574B0D36CC}" srcOrd="0" destOrd="0" presId="urn:microsoft.com/office/officeart/2005/8/layout/hProcess9"/>
    <dgm:cxn modelId="{64A4AD81-136D-4869-A4D9-12A4E5B2ECAE}" srcId="{BAEEBE23-59CB-425E-9F0F-B1669E55BC04}" destId="{A9C295D9-9017-480C-A2B6-A1FA6AB0CCEC}" srcOrd="1" destOrd="0" parTransId="{2397332E-DC10-46F6-A0CF-5D89359CA1B3}" sibTransId="{96381E21-D010-4686-807E-2A3A057B3B32}"/>
    <dgm:cxn modelId="{06109F8B-407A-4658-9A36-851EA2E16569}" srcId="{BAEEBE23-59CB-425E-9F0F-B1669E55BC04}" destId="{4465AB21-DA9A-4F2C-87A8-0AA7F8414760}" srcOrd="3" destOrd="0" parTransId="{868ACBF3-6347-4E5E-9EF8-6098BD565871}" sibTransId="{F0AA9107-AB2E-492C-ADB4-23356B40997F}"/>
    <dgm:cxn modelId="{0C0237A4-19E6-4182-8720-DC0790A536A5}" srcId="{BAEEBE23-59CB-425E-9F0F-B1669E55BC04}" destId="{49B3D8DE-4B24-4423-A382-2FF5CDFBB234}" srcOrd="2" destOrd="0" parTransId="{AE9F0EE9-ABF5-49C5-BB3C-294D11A068BA}" sibTransId="{27BEE676-D2C9-40A5-8B76-6BF5BD28FA4D}"/>
    <dgm:cxn modelId="{7EC3F5B8-C899-49AC-A1CB-346FE618D152}" type="presOf" srcId="{4465AB21-DA9A-4F2C-87A8-0AA7F8414760}" destId="{A845FE8C-FF45-4E54-8312-94253AE87612}" srcOrd="0" destOrd="0" presId="urn:microsoft.com/office/officeart/2005/8/layout/hProcess9"/>
    <dgm:cxn modelId="{F23491BE-F0D2-4B06-8DC0-7B1AA5591A71}" type="presOf" srcId="{DD490F0D-BAE8-4D72-AE00-B10EB9B26CEA}" destId="{A5B6B2EC-049E-4DCA-826F-E022EE41D3A9}" srcOrd="0" destOrd="0" presId="urn:microsoft.com/office/officeart/2005/8/layout/hProcess9"/>
    <dgm:cxn modelId="{ED4AC9C4-96A5-4209-BFDE-7210B341CA21}" type="presOf" srcId="{BAEEBE23-59CB-425E-9F0F-B1669E55BC04}" destId="{BD4A2846-1106-40CB-BA74-EBCCA6305AE1}" srcOrd="0" destOrd="0" presId="urn:microsoft.com/office/officeart/2005/8/layout/hProcess9"/>
    <dgm:cxn modelId="{760CF8CE-8AD4-42D7-BADF-98720CB43274}" srcId="{BAEEBE23-59CB-425E-9F0F-B1669E55BC04}" destId="{DD490F0D-BAE8-4D72-AE00-B10EB9B26CEA}" srcOrd="0" destOrd="0" parTransId="{E163678E-8BB6-43FC-987B-FE8A11063AC3}" sibTransId="{58576635-921A-47F9-9241-B9B7839DCA56}"/>
    <dgm:cxn modelId="{1D9168FF-6D3B-44A5-B5DD-78F8D9BF2394}" type="presOf" srcId="{49B3D8DE-4B24-4423-A382-2FF5CDFBB234}" destId="{4A99902C-00C7-4DE0-930E-51985F593550}" srcOrd="0" destOrd="0" presId="urn:microsoft.com/office/officeart/2005/8/layout/hProcess9"/>
    <dgm:cxn modelId="{22156404-9ACE-46F6-B4CC-D18887FEE039}" type="presParOf" srcId="{BD4A2846-1106-40CB-BA74-EBCCA6305AE1}" destId="{C217EF86-B656-4A2F-80D8-BAA11DCE0948}" srcOrd="0" destOrd="0" presId="urn:microsoft.com/office/officeart/2005/8/layout/hProcess9"/>
    <dgm:cxn modelId="{48EE73BC-D7F6-4787-A212-C2F66EA8A6EA}" type="presParOf" srcId="{BD4A2846-1106-40CB-BA74-EBCCA6305AE1}" destId="{202D1D38-BAB8-46B9-BAC3-93BC047FC735}" srcOrd="1" destOrd="0" presId="urn:microsoft.com/office/officeart/2005/8/layout/hProcess9"/>
    <dgm:cxn modelId="{65BFB10A-D85D-401A-9238-6B52A6C09FEE}" type="presParOf" srcId="{202D1D38-BAB8-46B9-BAC3-93BC047FC735}" destId="{A5B6B2EC-049E-4DCA-826F-E022EE41D3A9}" srcOrd="0" destOrd="0" presId="urn:microsoft.com/office/officeart/2005/8/layout/hProcess9"/>
    <dgm:cxn modelId="{6C66DD8D-C2DB-40F8-8FF9-D3D7892043F3}" type="presParOf" srcId="{202D1D38-BAB8-46B9-BAC3-93BC047FC735}" destId="{25107452-C25F-49EC-B6B6-B56FDD5A143F}" srcOrd="1" destOrd="0" presId="urn:microsoft.com/office/officeart/2005/8/layout/hProcess9"/>
    <dgm:cxn modelId="{624037F5-EAE4-495F-A1CB-B5FB81243299}" type="presParOf" srcId="{202D1D38-BAB8-46B9-BAC3-93BC047FC735}" destId="{BD9B31D1-00E8-4ECC-83F4-F6FDD5E75E45}" srcOrd="2" destOrd="0" presId="urn:microsoft.com/office/officeart/2005/8/layout/hProcess9"/>
    <dgm:cxn modelId="{FCE7AC8C-0F1B-4D45-9985-EA95E2A4299B}" type="presParOf" srcId="{202D1D38-BAB8-46B9-BAC3-93BC047FC735}" destId="{EFAB1E33-2B3E-452F-A5A3-E28F72C6E19E}" srcOrd="3" destOrd="0" presId="urn:microsoft.com/office/officeart/2005/8/layout/hProcess9"/>
    <dgm:cxn modelId="{F79ED7C4-1777-4E95-AEE8-BF3515421F4A}" type="presParOf" srcId="{202D1D38-BAB8-46B9-BAC3-93BC047FC735}" destId="{4A99902C-00C7-4DE0-930E-51985F593550}" srcOrd="4" destOrd="0" presId="urn:microsoft.com/office/officeart/2005/8/layout/hProcess9"/>
    <dgm:cxn modelId="{9AF10665-8A55-4A5A-B119-86F5E0AE735E}" type="presParOf" srcId="{202D1D38-BAB8-46B9-BAC3-93BC047FC735}" destId="{1C0D3E0B-D462-4285-8AA4-B69A327984E5}" srcOrd="5" destOrd="0" presId="urn:microsoft.com/office/officeart/2005/8/layout/hProcess9"/>
    <dgm:cxn modelId="{38618A2F-954C-4B15-AB4F-E55C392409D5}" type="presParOf" srcId="{202D1D38-BAB8-46B9-BAC3-93BC047FC735}" destId="{A845FE8C-FF45-4E54-8312-94253AE87612}" srcOrd="6" destOrd="0" presId="urn:microsoft.com/office/officeart/2005/8/layout/hProcess9"/>
    <dgm:cxn modelId="{CF9DFFB7-8804-4EFA-8B05-7D5ADCCB807A}" type="presParOf" srcId="{202D1D38-BAB8-46B9-BAC3-93BC047FC735}" destId="{004BEBD2-1AC8-4E23-970D-29F8FC1E9723}" srcOrd="7" destOrd="0" presId="urn:microsoft.com/office/officeart/2005/8/layout/hProcess9"/>
    <dgm:cxn modelId="{A75EC9CB-30B7-4131-97E5-93D1056981A0}" type="presParOf" srcId="{202D1D38-BAB8-46B9-BAC3-93BC047FC735}" destId="{7E244DAE-C834-4A47-8931-5A478A4D2DA7}" srcOrd="8" destOrd="0" presId="urn:microsoft.com/office/officeart/2005/8/layout/hProcess9"/>
    <dgm:cxn modelId="{5CF8AA71-D369-41AA-B3EC-FA765C03023C}" type="presParOf" srcId="{202D1D38-BAB8-46B9-BAC3-93BC047FC735}" destId="{9F9DCDBF-D485-45CB-A9CF-320C834A8B0E}" srcOrd="9" destOrd="0" presId="urn:microsoft.com/office/officeart/2005/8/layout/hProcess9"/>
    <dgm:cxn modelId="{0EE77DC9-6077-41DA-A4A2-CFFEF6E410B0}" type="presParOf" srcId="{202D1D38-BAB8-46B9-BAC3-93BC047FC735}" destId="{BE0BB8A5-4864-403B-82C4-DA574B0D36CC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AEEBE23-59CB-425E-9F0F-B1669E55BC0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D490F0D-BAE8-4D72-AE00-B10EB9B26CEA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dirty="0"/>
            <a:t>Levantamiento de necesidades</a:t>
          </a:r>
        </a:p>
      </dgm:t>
    </dgm:pt>
    <dgm:pt modelId="{E163678E-8BB6-43FC-987B-FE8A11063AC3}" type="parTrans" cxnId="{760CF8CE-8AD4-42D7-BADF-98720CB43274}">
      <dgm:prSet/>
      <dgm:spPr/>
      <dgm:t>
        <a:bodyPr/>
        <a:lstStyle/>
        <a:p>
          <a:endParaRPr lang="es-ES"/>
        </a:p>
      </dgm:t>
    </dgm:pt>
    <dgm:pt modelId="{58576635-921A-47F9-9241-B9B7839DCA56}" type="sibTrans" cxnId="{760CF8CE-8AD4-42D7-BADF-98720CB43274}">
      <dgm:prSet/>
      <dgm:spPr/>
      <dgm:t>
        <a:bodyPr/>
        <a:lstStyle/>
        <a:p>
          <a:endParaRPr lang="es-ES"/>
        </a:p>
      </dgm:t>
    </dgm:pt>
    <dgm:pt modelId="{A9C295D9-9017-480C-A2B6-A1FA6AB0CCEC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dirty="0"/>
            <a:t>Propuesta de Flujo de Trabajo</a:t>
          </a:r>
        </a:p>
      </dgm:t>
    </dgm:pt>
    <dgm:pt modelId="{2397332E-DC10-46F6-A0CF-5D89359CA1B3}" type="parTrans" cxnId="{64A4AD81-136D-4869-A4D9-12A4E5B2ECAE}">
      <dgm:prSet/>
      <dgm:spPr/>
      <dgm:t>
        <a:bodyPr/>
        <a:lstStyle/>
        <a:p>
          <a:endParaRPr lang="es-ES"/>
        </a:p>
      </dgm:t>
    </dgm:pt>
    <dgm:pt modelId="{96381E21-D010-4686-807E-2A3A057B3B32}" type="sibTrans" cxnId="{64A4AD81-136D-4869-A4D9-12A4E5B2ECAE}">
      <dgm:prSet/>
      <dgm:spPr/>
      <dgm:t>
        <a:bodyPr/>
        <a:lstStyle/>
        <a:p>
          <a:endParaRPr lang="es-ES"/>
        </a:p>
      </dgm:t>
    </dgm:pt>
    <dgm:pt modelId="{49B3D8DE-4B24-4423-A382-2FF5CDFBB234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dirty="0"/>
            <a:t>Comienzo de Desarrollo de la App y la Base de Datos</a:t>
          </a:r>
        </a:p>
      </dgm:t>
    </dgm:pt>
    <dgm:pt modelId="{AE9F0EE9-ABF5-49C5-BB3C-294D11A068BA}" type="parTrans" cxnId="{0C0237A4-19E6-4182-8720-DC0790A536A5}">
      <dgm:prSet/>
      <dgm:spPr/>
      <dgm:t>
        <a:bodyPr/>
        <a:lstStyle/>
        <a:p>
          <a:endParaRPr lang="es-ES"/>
        </a:p>
      </dgm:t>
    </dgm:pt>
    <dgm:pt modelId="{27BEE676-D2C9-40A5-8B76-6BF5BD28FA4D}" type="sibTrans" cxnId="{0C0237A4-19E6-4182-8720-DC0790A536A5}">
      <dgm:prSet/>
      <dgm:spPr/>
      <dgm:t>
        <a:bodyPr/>
        <a:lstStyle/>
        <a:p>
          <a:endParaRPr lang="es-ES"/>
        </a:p>
      </dgm:t>
    </dgm:pt>
    <dgm:pt modelId="{4465AB21-DA9A-4F2C-87A8-0AA7F8414760}">
      <dgm:prSet phldrT="[Texto]"/>
      <dgm:spPr/>
      <dgm:t>
        <a:bodyPr/>
        <a:lstStyle/>
        <a:p>
          <a:r>
            <a:rPr lang="es-ES" dirty="0"/>
            <a:t>Programación de Modulo de Área Comercial e Ingreso (Primeras Pruebas)</a:t>
          </a:r>
        </a:p>
      </dgm:t>
    </dgm:pt>
    <dgm:pt modelId="{868ACBF3-6347-4E5E-9EF8-6098BD565871}" type="parTrans" cxnId="{06109F8B-407A-4658-9A36-851EA2E16569}">
      <dgm:prSet/>
      <dgm:spPr/>
      <dgm:t>
        <a:bodyPr/>
        <a:lstStyle/>
        <a:p>
          <a:endParaRPr lang="es-ES"/>
        </a:p>
      </dgm:t>
    </dgm:pt>
    <dgm:pt modelId="{F0AA9107-AB2E-492C-ADB4-23356B40997F}" type="sibTrans" cxnId="{06109F8B-407A-4658-9A36-851EA2E16569}">
      <dgm:prSet/>
      <dgm:spPr/>
      <dgm:t>
        <a:bodyPr/>
        <a:lstStyle/>
        <a:p>
          <a:endParaRPr lang="es-ES"/>
        </a:p>
      </dgm:t>
    </dgm:pt>
    <dgm:pt modelId="{13C0970C-1B16-4E05-AD11-CD40F3FAA5BF}">
      <dgm:prSet phldrT="[Texto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" dirty="0">
              <a:solidFill>
                <a:schemeClr val="tx1"/>
              </a:solidFill>
            </a:rPr>
            <a:t>Programación de Modulo Área de Proyectos (AYS) y Laboratorio</a:t>
          </a:r>
        </a:p>
      </dgm:t>
    </dgm:pt>
    <dgm:pt modelId="{CA1E95E5-570F-4BD5-A8AC-8D5535D0B918}" type="parTrans" cxnId="{0E61362F-3B99-4D98-B47D-92E9794E7963}">
      <dgm:prSet/>
      <dgm:spPr/>
      <dgm:t>
        <a:bodyPr/>
        <a:lstStyle/>
        <a:p>
          <a:endParaRPr lang="es-ES"/>
        </a:p>
      </dgm:t>
    </dgm:pt>
    <dgm:pt modelId="{12C594B1-DDFD-4BB3-97CD-60AA9693F300}" type="sibTrans" cxnId="{0E61362F-3B99-4D98-B47D-92E9794E7963}">
      <dgm:prSet/>
      <dgm:spPr/>
      <dgm:t>
        <a:bodyPr/>
        <a:lstStyle/>
        <a:p>
          <a:endParaRPr lang="es-ES"/>
        </a:p>
      </dgm:t>
    </dgm:pt>
    <dgm:pt modelId="{EA1E389D-9DF7-424F-8073-ED1C1B1FF5F4}">
      <dgm:prSet phldrT="[Texto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L" sz="1300" dirty="0">
              <a:solidFill>
                <a:schemeClr val="tx2"/>
              </a:solidFill>
            </a:rPr>
            <a:t>Auditoría</a:t>
          </a:r>
          <a:endParaRPr lang="es-ES" sz="1300" dirty="0"/>
        </a:p>
      </dgm:t>
    </dgm:pt>
    <dgm:pt modelId="{089BD9E4-7102-454B-9439-881E56AEA241}" type="parTrans" cxnId="{42D42B4E-D4FB-49FE-B54A-A9D935B24285}">
      <dgm:prSet/>
      <dgm:spPr/>
      <dgm:t>
        <a:bodyPr/>
        <a:lstStyle/>
        <a:p>
          <a:endParaRPr lang="es-ES"/>
        </a:p>
      </dgm:t>
    </dgm:pt>
    <dgm:pt modelId="{8105C537-67CE-433C-9466-18B726B5B863}" type="sibTrans" cxnId="{42D42B4E-D4FB-49FE-B54A-A9D935B24285}">
      <dgm:prSet/>
      <dgm:spPr/>
      <dgm:t>
        <a:bodyPr/>
        <a:lstStyle/>
        <a:p>
          <a:endParaRPr lang="es-ES"/>
        </a:p>
      </dgm:t>
    </dgm:pt>
    <dgm:pt modelId="{BD4A2846-1106-40CB-BA74-EBCCA6305AE1}" type="pres">
      <dgm:prSet presAssocID="{BAEEBE23-59CB-425E-9F0F-B1669E55BC04}" presName="CompostProcess" presStyleCnt="0">
        <dgm:presLayoutVars>
          <dgm:dir/>
          <dgm:resizeHandles val="exact"/>
        </dgm:presLayoutVars>
      </dgm:prSet>
      <dgm:spPr/>
    </dgm:pt>
    <dgm:pt modelId="{C217EF86-B656-4A2F-80D8-BAA11DCE0948}" type="pres">
      <dgm:prSet presAssocID="{BAEEBE23-59CB-425E-9F0F-B1669E55BC04}" presName="arrow" presStyleLbl="bgShp" presStyleIdx="0" presStyleCnt="1"/>
      <dgm:spPr/>
    </dgm:pt>
    <dgm:pt modelId="{202D1D38-BAB8-46B9-BAC3-93BC047FC735}" type="pres">
      <dgm:prSet presAssocID="{BAEEBE23-59CB-425E-9F0F-B1669E55BC04}" presName="linearProcess" presStyleCnt="0"/>
      <dgm:spPr/>
    </dgm:pt>
    <dgm:pt modelId="{A5B6B2EC-049E-4DCA-826F-E022EE41D3A9}" type="pres">
      <dgm:prSet presAssocID="{DD490F0D-BAE8-4D72-AE00-B10EB9B26CEA}" presName="textNode" presStyleLbl="node1" presStyleIdx="0" presStyleCnt="6">
        <dgm:presLayoutVars>
          <dgm:bulletEnabled val="1"/>
        </dgm:presLayoutVars>
      </dgm:prSet>
      <dgm:spPr/>
    </dgm:pt>
    <dgm:pt modelId="{25107452-C25F-49EC-B6B6-B56FDD5A143F}" type="pres">
      <dgm:prSet presAssocID="{58576635-921A-47F9-9241-B9B7839DCA56}" presName="sibTrans" presStyleCnt="0"/>
      <dgm:spPr/>
    </dgm:pt>
    <dgm:pt modelId="{BD9B31D1-00E8-4ECC-83F4-F6FDD5E75E45}" type="pres">
      <dgm:prSet presAssocID="{A9C295D9-9017-480C-A2B6-A1FA6AB0CCEC}" presName="textNode" presStyleLbl="node1" presStyleIdx="1" presStyleCnt="6">
        <dgm:presLayoutVars>
          <dgm:bulletEnabled val="1"/>
        </dgm:presLayoutVars>
      </dgm:prSet>
      <dgm:spPr/>
    </dgm:pt>
    <dgm:pt modelId="{EFAB1E33-2B3E-452F-A5A3-E28F72C6E19E}" type="pres">
      <dgm:prSet presAssocID="{96381E21-D010-4686-807E-2A3A057B3B32}" presName="sibTrans" presStyleCnt="0"/>
      <dgm:spPr/>
    </dgm:pt>
    <dgm:pt modelId="{4A99902C-00C7-4DE0-930E-51985F593550}" type="pres">
      <dgm:prSet presAssocID="{49B3D8DE-4B24-4423-A382-2FF5CDFBB234}" presName="textNode" presStyleLbl="node1" presStyleIdx="2" presStyleCnt="6">
        <dgm:presLayoutVars>
          <dgm:bulletEnabled val="1"/>
        </dgm:presLayoutVars>
      </dgm:prSet>
      <dgm:spPr/>
    </dgm:pt>
    <dgm:pt modelId="{1C0D3E0B-D462-4285-8AA4-B69A327984E5}" type="pres">
      <dgm:prSet presAssocID="{27BEE676-D2C9-40A5-8B76-6BF5BD28FA4D}" presName="sibTrans" presStyleCnt="0"/>
      <dgm:spPr/>
    </dgm:pt>
    <dgm:pt modelId="{A845FE8C-FF45-4E54-8312-94253AE87612}" type="pres">
      <dgm:prSet presAssocID="{4465AB21-DA9A-4F2C-87A8-0AA7F8414760}" presName="textNode" presStyleLbl="node1" presStyleIdx="3" presStyleCnt="6">
        <dgm:presLayoutVars>
          <dgm:bulletEnabled val="1"/>
        </dgm:presLayoutVars>
      </dgm:prSet>
      <dgm:spPr/>
    </dgm:pt>
    <dgm:pt modelId="{004BEBD2-1AC8-4E23-970D-29F8FC1E9723}" type="pres">
      <dgm:prSet presAssocID="{F0AA9107-AB2E-492C-ADB4-23356B40997F}" presName="sibTrans" presStyleCnt="0"/>
      <dgm:spPr/>
    </dgm:pt>
    <dgm:pt modelId="{7E244DAE-C834-4A47-8931-5A478A4D2DA7}" type="pres">
      <dgm:prSet presAssocID="{EA1E389D-9DF7-424F-8073-ED1C1B1FF5F4}" presName="textNode" presStyleLbl="node1" presStyleIdx="4" presStyleCnt="6" custScaleX="84465">
        <dgm:presLayoutVars>
          <dgm:bulletEnabled val="1"/>
        </dgm:presLayoutVars>
      </dgm:prSet>
      <dgm:spPr/>
    </dgm:pt>
    <dgm:pt modelId="{9F9DCDBF-D485-45CB-A9CF-320C834A8B0E}" type="pres">
      <dgm:prSet presAssocID="{8105C537-67CE-433C-9466-18B726B5B863}" presName="sibTrans" presStyleCnt="0"/>
      <dgm:spPr/>
    </dgm:pt>
    <dgm:pt modelId="{BE0BB8A5-4864-403B-82C4-DA574B0D36CC}" type="pres">
      <dgm:prSet presAssocID="{13C0970C-1B16-4E05-AD11-CD40F3FAA5BF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0E61362F-3B99-4D98-B47D-92E9794E7963}" srcId="{BAEEBE23-59CB-425E-9F0F-B1669E55BC04}" destId="{13C0970C-1B16-4E05-AD11-CD40F3FAA5BF}" srcOrd="5" destOrd="0" parTransId="{CA1E95E5-570F-4BD5-A8AC-8D5535D0B918}" sibTransId="{12C594B1-DDFD-4BB3-97CD-60AA9693F300}"/>
    <dgm:cxn modelId="{F1FCF936-7838-4B25-BAFE-2346E494056C}" type="presOf" srcId="{A9C295D9-9017-480C-A2B6-A1FA6AB0CCEC}" destId="{BD9B31D1-00E8-4ECC-83F4-F6FDD5E75E45}" srcOrd="0" destOrd="0" presId="urn:microsoft.com/office/officeart/2005/8/layout/hProcess9"/>
    <dgm:cxn modelId="{42D42B4E-D4FB-49FE-B54A-A9D935B24285}" srcId="{BAEEBE23-59CB-425E-9F0F-B1669E55BC04}" destId="{EA1E389D-9DF7-424F-8073-ED1C1B1FF5F4}" srcOrd="4" destOrd="0" parTransId="{089BD9E4-7102-454B-9439-881E56AEA241}" sibTransId="{8105C537-67CE-433C-9466-18B726B5B863}"/>
    <dgm:cxn modelId="{B3FE9474-2DC1-420E-A606-F9640FB19438}" type="presOf" srcId="{EA1E389D-9DF7-424F-8073-ED1C1B1FF5F4}" destId="{7E244DAE-C834-4A47-8931-5A478A4D2DA7}" srcOrd="0" destOrd="0" presId="urn:microsoft.com/office/officeart/2005/8/layout/hProcess9"/>
    <dgm:cxn modelId="{45106F55-1BCB-41EA-8FBD-15D1A6A8A99B}" type="presOf" srcId="{13C0970C-1B16-4E05-AD11-CD40F3FAA5BF}" destId="{BE0BB8A5-4864-403B-82C4-DA574B0D36CC}" srcOrd="0" destOrd="0" presId="urn:microsoft.com/office/officeart/2005/8/layout/hProcess9"/>
    <dgm:cxn modelId="{64A4AD81-136D-4869-A4D9-12A4E5B2ECAE}" srcId="{BAEEBE23-59CB-425E-9F0F-B1669E55BC04}" destId="{A9C295D9-9017-480C-A2B6-A1FA6AB0CCEC}" srcOrd="1" destOrd="0" parTransId="{2397332E-DC10-46F6-A0CF-5D89359CA1B3}" sibTransId="{96381E21-D010-4686-807E-2A3A057B3B32}"/>
    <dgm:cxn modelId="{06109F8B-407A-4658-9A36-851EA2E16569}" srcId="{BAEEBE23-59CB-425E-9F0F-B1669E55BC04}" destId="{4465AB21-DA9A-4F2C-87A8-0AA7F8414760}" srcOrd="3" destOrd="0" parTransId="{868ACBF3-6347-4E5E-9EF8-6098BD565871}" sibTransId="{F0AA9107-AB2E-492C-ADB4-23356B40997F}"/>
    <dgm:cxn modelId="{0C0237A4-19E6-4182-8720-DC0790A536A5}" srcId="{BAEEBE23-59CB-425E-9F0F-B1669E55BC04}" destId="{49B3D8DE-4B24-4423-A382-2FF5CDFBB234}" srcOrd="2" destOrd="0" parTransId="{AE9F0EE9-ABF5-49C5-BB3C-294D11A068BA}" sibTransId="{27BEE676-D2C9-40A5-8B76-6BF5BD28FA4D}"/>
    <dgm:cxn modelId="{7EC3F5B8-C899-49AC-A1CB-346FE618D152}" type="presOf" srcId="{4465AB21-DA9A-4F2C-87A8-0AA7F8414760}" destId="{A845FE8C-FF45-4E54-8312-94253AE87612}" srcOrd="0" destOrd="0" presId="urn:microsoft.com/office/officeart/2005/8/layout/hProcess9"/>
    <dgm:cxn modelId="{F23491BE-F0D2-4B06-8DC0-7B1AA5591A71}" type="presOf" srcId="{DD490F0D-BAE8-4D72-AE00-B10EB9B26CEA}" destId="{A5B6B2EC-049E-4DCA-826F-E022EE41D3A9}" srcOrd="0" destOrd="0" presId="urn:microsoft.com/office/officeart/2005/8/layout/hProcess9"/>
    <dgm:cxn modelId="{ED4AC9C4-96A5-4209-BFDE-7210B341CA21}" type="presOf" srcId="{BAEEBE23-59CB-425E-9F0F-B1669E55BC04}" destId="{BD4A2846-1106-40CB-BA74-EBCCA6305AE1}" srcOrd="0" destOrd="0" presId="urn:microsoft.com/office/officeart/2005/8/layout/hProcess9"/>
    <dgm:cxn modelId="{760CF8CE-8AD4-42D7-BADF-98720CB43274}" srcId="{BAEEBE23-59CB-425E-9F0F-B1669E55BC04}" destId="{DD490F0D-BAE8-4D72-AE00-B10EB9B26CEA}" srcOrd="0" destOrd="0" parTransId="{E163678E-8BB6-43FC-987B-FE8A11063AC3}" sibTransId="{58576635-921A-47F9-9241-B9B7839DCA56}"/>
    <dgm:cxn modelId="{1D9168FF-6D3B-44A5-B5DD-78F8D9BF2394}" type="presOf" srcId="{49B3D8DE-4B24-4423-A382-2FF5CDFBB234}" destId="{4A99902C-00C7-4DE0-930E-51985F593550}" srcOrd="0" destOrd="0" presId="urn:microsoft.com/office/officeart/2005/8/layout/hProcess9"/>
    <dgm:cxn modelId="{22156404-9ACE-46F6-B4CC-D18887FEE039}" type="presParOf" srcId="{BD4A2846-1106-40CB-BA74-EBCCA6305AE1}" destId="{C217EF86-B656-4A2F-80D8-BAA11DCE0948}" srcOrd="0" destOrd="0" presId="urn:microsoft.com/office/officeart/2005/8/layout/hProcess9"/>
    <dgm:cxn modelId="{48EE73BC-D7F6-4787-A212-C2F66EA8A6EA}" type="presParOf" srcId="{BD4A2846-1106-40CB-BA74-EBCCA6305AE1}" destId="{202D1D38-BAB8-46B9-BAC3-93BC047FC735}" srcOrd="1" destOrd="0" presId="urn:microsoft.com/office/officeart/2005/8/layout/hProcess9"/>
    <dgm:cxn modelId="{65BFB10A-D85D-401A-9238-6B52A6C09FEE}" type="presParOf" srcId="{202D1D38-BAB8-46B9-BAC3-93BC047FC735}" destId="{A5B6B2EC-049E-4DCA-826F-E022EE41D3A9}" srcOrd="0" destOrd="0" presId="urn:microsoft.com/office/officeart/2005/8/layout/hProcess9"/>
    <dgm:cxn modelId="{6C66DD8D-C2DB-40F8-8FF9-D3D7892043F3}" type="presParOf" srcId="{202D1D38-BAB8-46B9-BAC3-93BC047FC735}" destId="{25107452-C25F-49EC-B6B6-B56FDD5A143F}" srcOrd="1" destOrd="0" presId="urn:microsoft.com/office/officeart/2005/8/layout/hProcess9"/>
    <dgm:cxn modelId="{624037F5-EAE4-495F-A1CB-B5FB81243299}" type="presParOf" srcId="{202D1D38-BAB8-46B9-BAC3-93BC047FC735}" destId="{BD9B31D1-00E8-4ECC-83F4-F6FDD5E75E45}" srcOrd="2" destOrd="0" presId="urn:microsoft.com/office/officeart/2005/8/layout/hProcess9"/>
    <dgm:cxn modelId="{FCE7AC8C-0F1B-4D45-9985-EA95E2A4299B}" type="presParOf" srcId="{202D1D38-BAB8-46B9-BAC3-93BC047FC735}" destId="{EFAB1E33-2B3E-452F-A5A3-E28F72C6E19E}" srcOrd="3" destOrd="0" presId="urn:microsoft.com/office/officeart/2005/8/layout/hProcess9"/>
    <dgm:cxn modelId="{F79ED7C4-1777-4E95-AEE8-BF3515421F4A}" type="presParOf" srcId="{202D1D38-BAB8-46B9-BAC3-93BC047FC735}" destId="{4A99902C-00C7-4DE0-930E-51985F593550}" srcOrd="4" destOrd="0" presId="urn:microsoft.com/office/officeart/2005/8/layout/hProcess9"/>
    <dgm:cxn modelId="{9AF10665-8A55-4A5A-B119-86F5E0AE735E}" type="presParOf" srcId="{202D1D38-BAB8-46B9-BAC3-93BC047FC735}" destId="{1C0D3E0B-D462-4285-8AA4-B69A327984E5}" srcOrd="5" destOrd="0" presId="urn:microsoft.com/office/officeart/2005/8/layout/hProcess9"/>
    <dgm:cxn modelId="{38618A2F-954C-4B15-AB4F-E55C392409D5}" type="presParOf" srcId="{202D1D38-BAB8-46B9-BAC3-93BC047FC735}" destId="{A845FE8C-FF45-4E54-8312-94253AE87612}" srcOrd="6" destOrd="0" presId="urn:microsoft.com/office/officeart/2005/8/layout/hProcess9"/>
    <dgm:cxn modelId="{CF9DFFB7-8804-4EFA-8B05-7D5ADCCB807A}" type="presParOf" srcId="{202D1D38-BAB8-46B9-BAC3-93BC047FC735}" destId="{004BEBD2-1AC8-4E23-970D-29F8FC1E9723}" srcOrd="7" destOrd="0" presId="urn:microsoft.com/office/officeart/2005/8/layout/hProcess9"/>
    <dgm:cxn modelId="{A75EC9CB-30B7-4131-97E5-93D1056981A0}" type="presParOf" srcId="{202D1D38-BAB8-46B9-BAC3-93BC047FC735}" destId="{7E244DAE-C834-4A47-8931-5A478A4D2DA7}" srcOrd="8" destOrd="0" presId="urn:microsoft.com/office/officeart/2005/8/layout/hProcess9"/>
    <dgm:cxn modelId="{5CF8AA71-D369-41AA-B3EC-FA765C03023C}" type="presParOf" srcId="{202D1D38-BAB8-46B9-BAC3-93BC047FC735}" destId="{9F9DCDBF-D485-45CB-A9CF-320C834A8B0E}" srcOrd="9" destOrd="0" presId="urn:microsoft.com/office/officeart/2005/8/layout/hProcess9"/>
    <dgm:cxn modelId="{0EE77DC9-6077-41DA-A4A2-CFFEF6E410B0}" type="presParOf" srcId="{202D1D38-BAB8-46B9-BAC3-93BC047FC735}" destId="{BE0BB8A5-4864-403B-82C4-DA574B0D36CC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EE0AFDB-C549-4EA1-B7DD-3703C846D598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AFB9D4E5-854B-454A-894D-AD750D5DE24D}">
      <dgm:prSet phldrT="[Texto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rgbClr val="FFC000"/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s-ES" sz="1200" dirty="0"/>
            <a:t>Informes de ensayo </a:t>
          </a:r>
        </a:p>
      </dgm:t>
    </dgm:pt>
    <dgm:pt modelId="{2A848C18-8CD5-4F1A-9FF9-D7D720B181E9}" type="parTrans" cxnId="{5E176D71-3C4E-4353-BF6C-5BEE3751A4E8}">
      <dgm:prSet/>
      <dgm:spPr/>
      <dgm:t>
        <a:bodyPr/>
        <a:lstStyle/>
        <a:p>
          <a:endParaRPr lang="es-ES"/>
        </a:p>
      </dgm:t>
    </dgm:pt>
    <dgm:pt modelId="{FEF2CC0D-FB5C-4C43-901C-8A36C2321D17}" type="sibTrans" cxnId="{5E176D71-3C4E-4353-BF6C-5BEE3751A4E8}">
      <dgm:prSet/>
      <dgm:spPr/>
      <dgm:t>
        <a:bodyPr/>
        <a:lstStyle/>
        <a:p>
          <a:endParaRPr lang="es-ES"/>
        </a:p>
      </dgm:t>
    </dgm:pt>
    <dgm:pt modelId="{3332BD4C-84D1-440A-892A-F6FC6D7D84E4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es-ES" sz="1200" dirty="0"/>
            <a:t>Informes muestro y medición</a:t>
          </a:r>
        </a:p>
      </dgm:t>
    </dgm:pt>
    <dgm:pt modelId="{3C80E203-9C21-486D-B9E6-0D547AE81019}" type="parTrans" cxnId="{E7E64BEB-F40A-45EB-9E85-FC0EDF1B8951}">
      <dgm:prSet/>
      <dgm:spPr/>
      <dgm:t>
        <a:bodyPr/>
        <a:lstStyle/>
        <a:p>
          <a:endParaRPr lang="es-ES"/>
        </a:p>
      </dgm:t>
    </dgm:pt>
    <dgm:pt modelId="{758AF823-E613-4AF9-9634-1F9F9AED2FB4}" type="sibTrans" cxnId="{E7E64BEB-F40A-45EB-9E85-FC0EDF1B8951}">
      <dgm:prSet/>
      <dgm:spPr/>
      <dgm:t>
        <a:bodyPr/>
        <a:lstStyle/>
        <a:p>
          <a:endParaRPr lang="es-ES"/>
        </a:p>
      </dgm:t>
    </dgm:pt>
    <dgm:pt modelId="{BE169014-F375-4735-851D-011C35AA2665}">
      <dgm:prSet phldrT="[Texto]" custT="1"/>
      <dgm:spPr/>
      <dgm:t>
        <a:bodyPr/>
        <a:lstStyle/>
        <a:p>
          <a:r>
            <a:rPr lang="es-ES" sz="1200" dirty="0"/>
            <a:t>Informes consolidados</a:t>
          </a:r>
        </a:p>
      </dgm:t>
    </dgm:pt>
    <dgm:pt modelId="{1BFDA620-8D42-4165-A710-1DD039E86AF8}" type="parTrans" cxnId="{321AACEC-800B-468B-A10A-A59EEC11445D}">
      <dgm:prSet/>
      <dgm:spPr/>
      <dgm:t>
        <a:bodyPr/>
        <a:lstStyle/>
        <a:p>
          <a:endParaRPr lang="es-ES"/>
        </a:p>
      </dgm:t>
    </dgm:pt>
    <dgm:pt modelId="{4AF3F783-335E-418F-93B8-A2BCFD15E1C0}" type="sibTrans" cxnId="{321AACEC-800B-468B-A10A-A59EEC11445D}">
      <dgm:prSet/>
      <dgm:spPr/>
      <dgm:t>
        <a:bodyPr/>
        <a:lstStyle/>
        <a:p>
          <a:endParaRPr lang="es-ES"/>
        </a:p>
      </dgm:t>
    </dgm:pt>
    <dgm:pt modelId="{CFA144E1-470E-4926-846A-CFE7F20A92C9}" type="pres">
      <dgm:prSet presAssocID="{0EE0AFDB-C549-4EA1-B7DD-3703C846D598}" presName="Name0" presStyleCnt="0">
        <dgm:presLayoutVars>
          <dgm:dir/>
          <dgm:animLvl val="lvl"/>
          <dgm:resizeHandles val="exact"/>
        </dgm:presLayoutVars>
      </dgm:prSet>
      <dgm:spPr/>
    </dgm:pt>
    <dgm:pt modelId="{C66A48C0-4B45-4AE0-BBD8-E7E415856785}" type="pres">
      <dgm:prSet presAssocID="{0EE0AFDB-C549-4EA1-B7DD-3703C846D598}" presName="dummy" presStyleCnt="0"/>
      <dgm:spPr/>
    </dgm:pt>
    <dgm:pt modelId="{750176FF-F8FD-43CF-A8DE-DF9597DCBD60}" type="pres">
      <dgm:prSet presAssocID="{0EE0AFDB-C549-4EA1-B7DD-3703C846D598}" presName="linH" presStyleCnt="0"/>
      <dgm:spPr/>
    </dgm:pt>
    <dgm:pt modelId="{6989A6E5-E814-440C-9F7F-D8F1FFDDF2C3}" type="pres">
      <dgm:prSet presAssocID="{0EE0AFDB-C549-4EA1-B7DD-3703C846D598}" presName="padding1" presStyleCnt="0"/>
      <dgm:spPr/>
    </dgm:pt>
    <dgm:pt modelId="{F63F7D40-5E0E-4F38-A870-2A59766794EC}" type="pres">
      <dgm:prSet presAssocID="{AFB9D4E5-854B-454A-894D-AD750D5DE24D}" presName="linV" presStyleCnt="0"/>
      <dgm:spPr/>
    </dgm:pt>
    <dgm:pt modelId="{B7C73BFC-ED1D-4F5B-A400-C2DE4EEF6F89}" type="pres">
      <dgm:prSet presAssocID="{AFB9D4E5-854B-454A-894D-AD750D5DE24D}" presName="spVertical1" presStyleCnt="0"/>
      <dgm:spPr/>
    </dgm:pt>
    <dgm:pt modelId="{4DCEFCEA-3BA4-44A4-A8FD-22F4F9EBBA13}" type="pres">
      <dgm:prSet presAssocID="{AFB9D4E5-854B-454A-894D-AD750D5DE24D}" presName="parTx" presStyleLbl="revTx" presStyleIdx="0" presStyleCnt="3" custLinFactNeighborY="3434">
        <dgm:presLayoutVars>
          <dgm:chMax val="0"/>
          <dgm:chPref val="0"/>
          <dgm:bulletEnabled val="1"/>
        </dgm:presLayoutVars>
      </dgm:prSet>
      <dgm:spPr>
        <a:prstGeom prst="roundRect">
          <a:avLst/>
        </a:prstGeom>
      </dgm:spPr>
    </dgm:pt>
    <dgm:pt modelId="{8658BA07-98B5-40AD-B243-CE65D2668B16}" type="pres">
      <dgm:prSet presAssocID="{AFB9D4E5-854B-454A-894D-AD750D5DE24D}" presName="spVertical2" presStyleCnt="0"/>
      <dgm:spPr/>
    </dgm:pt>
    <dgm:pt modelId="{9F0CA48C-C331-41BD-85DF-923561F3D85B}" type="pres">
      <dgm:prSet presAssocID="{AFB9D4E5-854B-454A-894D-AD750D5DE24D}" presName="spVertical3" presStyleCnt="0"/>
      <dgm:spPr/>
    </dgm:pt>
    <dgm:pt modelId="{A8080DA5-D170-407E-9CF6-36C7980B1F85}" type="pres">
      <dgm:prSet presAssocID="{FEF2CC0D-FB5C-4C43-901C-8A36C2321D17}" presName="space" presStyleCnt="0"/>
      <dgm:spPr/>
    </dgm:pt>
    <dgm:pt modelId="{42F6935B-2108-435A-AADE-973039954B41}" type="pres">
      <dgm:prSet presAssocID="{3332BD4C-84D1-440A-892A-F6FC6D7D84E4}" presName="linV" presStyleCnt="0"/>
      <dgm:spPr/>
    </dgm:pt>
    <dgm:pt modelId="{61DB3BC7-5C8A-491D-94D7-1AD9301F5399}" type="pres">
      <dgm:prSet presAssocID="{3332BD4C-84D1-440A-892A-F6FC6D7D84E4}" presName="spVertical1" presStyleCnt="0"/>
      <dgm:spPr/>
    </dgm:pt>
    <dgm:pt modelId="{0708AE18-3B05-45FE-BCD7-E7C6514F523C}" type="pres">
      <dgm:prSet presAssocID="{3332BD4C-84D1-440A-892A-F6FC6D7D84E4}" presName="parTx" presStyleLbl="revTx" presStyleIdx="1" presStyleCnt="3" custLinFactNeighborY="2184">
        <dgm:presLayoutVars>
          <dgm:chMax val="0"/>
          <dgm:chPref val="0"/>
          <dgm:bulletEnabled val="1"/>
        </dgm:presLayoutVars>
      </dgm:prSet>
      <dgm:spPr>
        <a:prstGeom prst="roundRect">
          <a:avLst/>
        </a:prstGeom>
      </dgm:spPr>
    </dgm:pt>
    <dgm:pt modelId="{2EE2CD77-627C-4E87-8359-0E3F3A5558E0}" type="pres">
      <dgm:prSet presAssocID="{3332BD4C-84D1-440A-892A-F6FC6D7D84E4}" presName="spVertical2" presStyleCnt="0"/>
      <dgm:spPr/>
    </dgm:pt>
    <dgm:pt modelId="{9E361DC0-E7E8-4523-9256-8183DCB73C47}" type="pres">
      <dgm:prSet presAssocID="{3332BD4C-84D1-440A-892A-F6FC6D7D84E4}" presName="spVertical3" presStyleCnt="0"/>
      <dgm:spPr/>
    </dgm:pt>
    <dgm:pt modelId="{2B705FF6-A915-4061-8890-2B8EAA22EC7E}" type="pres">
      <dgm:prSet presAssocID="{758AF823-E613-4AF9-9634-1F9F9AED2FB4}" presName="space" presStyleCnt="0"/>
      <dgm:spPr/>
    </dgm:pt>
    <dgm:pt modelId="{7C387E46-EC6A-478A-88E9-4BF66F321E8F}" type="pres">
      <dgm:prSet presAssocID="{BE169014-F375-4735-851D-011C35AA2665}" presName="linV" presStyleCnt="0"/>
      <dgm:spPr/>
    </dgm:pt>
    <dgm:pt modelId="{65447578-6097-43A2-8BEC-16E56FD1D5C3}" type="pres">
      <dgm:prSet presAssocID="{BE169014-F375-4735-851D-011C35AA2665}" presName="spVertical1" presStyleCnt="0"/>
      <dgm:spPr/>
    </dgm:pt>
    <dgm:pt modelId="{99013EC5-1849-49E4-992C-EAAB2B8D6786}" type="pres">
      <dgm:prSet presAssocID="{BE169014-F375-4735-851D-011C35AA2665}" presName="parTx" presStyleLbl="revTx" presStyleIdx="2" presStyleCnt="3" custScaleX="90550">
        <dgm:presLayoutVars>
          <dgm:chMax val="0"/>
          <dgm:chPref val="0"/>
          <dgm:bulletEnabled val="1"/>
        </dgm:presLayoutVars>
      </dgm:prSet>
      <dgm:spPr/>
    </dgm:pt>
    <dgm:pt modelId="{03CAB765-A5B3-4E61-A4E9-132DA8874967}" type="pres">
      <dgm:prSet presAssocID="{BE169014-F375-4735-851D-011C35AA2665}" presName="spVertical2" presStyleCnt="0"/>
      <dgm:spPr/>
    </dgm:pt>
    <dgm:pt modelId="{972AC12F-CDF8-490B-B84E-DE4D5623ED44}" type="pres">
      <dgm:prSet presAssocID="{BE169014-F375-4735-851D-011C35AA2665}" presName="spVertical3" presStyleCnt="0"/>
      <dgm:spPr/>
    </dgm:pt>
    <dgm:pt modelId="{703BDB79-420E-4821-B948-7F28DB24DB7B}" type="pres">
      <dgm:prSet presAssocID="{0EE0AFDB-C549-4EA1-B7DD-3703C846D598}" presName="padding2" presStyleCnt="0"/>
      <dgm:spPr/>
    </dgm:pt>
    <dgm:pt modelId="{9A7C986A-16A4-439E-80F6-391C269FBEE4}" type="pres">
      <dgm:prSet presAssocID="{0EE0AFDB-C549-4EA1-B7DD-3703C846D598}" presName="negArrow" presStyleCnt="0"/>
      <dgm:spPr/>
    </dgm:pt>
    <dgm:pt modelId="{108DA2B0-CD4D-4A5C-A03D-D9AEA3BC54A3}" type="pres">
      <dgm:prSet presAssocID="{0EE0AFDB-C549-4EA1-B7DD-3703C846D598}" presName="backgroundArrow" presStyleLbl="node1" presStyleIdx="0" presStyleCnt="1" custScaleY="348433" custLinFactNeighborX="245"/>
      <dgm:spPr>
        <a:solidFill>
          <a:schemeClr val="tx2">
            <a:lumMod val="60000"/>
            <a:lumOff val="40000"/>
          </a:schemeClr>
        </a:solidFill>
      </dgm:spPr>
    </dgm:pt>
  </dgm:ptLst>
  <dgm:cxnLst>
    <dgm:cxn modelId="{5E176D71-3C4E-4353-BF6C-5BEE3751A4E8}" srcId="{0EE0AFDB-C549-4EA1-B7DD-3703C846D598}" destId="{AFB9D4E5-854B-454A-894D-AD750D5DE24D}" srcOrd="0" destOrd="0" parTransId="{2A848C18-8CD5-4F1A-9FF9-D7D720B181E9}" sibTransId="{FEF2CC0D-FB5C-4C43-901C-8A36C2321D17}"/>
    <dgm:cxn modelId="{E58C868F-7142-40A3-8FFC-3C02F7FF3FE7}" type="presOf" srcId="{BE169014-F375-4735-851D-011C35AA2665}" destId="{99013EC5-1849-49E4-992C-EAAB2B8D6786}" srcOrd="0" destOrd="0" presId="urn:microsoft.com/office/officeart/2005/8/layout/hProcess3"/>
    <dgm:cxn modelId="{EF9454AC-3132-4193-BAC9-1F60692DFB3B}" type="presOf" srcId="{AFB9D4E5-854B-454A-894D-AD750D5DE24D}" destId="{4DCEFCEA-3BA4-44A4-A8FD-22F4F9EBBA13}" srcOrd="0" destOrd="0" presId="urn:microsoft.com/office/officeart/2005/8/layout/hProcess3"/>
    <dgm:cxn modelId="{C9CC21E8-C518-4A47-B382-2FF045BE895C}" type="presOf" srcId="{0EE0AFDB-C549-4EA1-B7DD-3703C846D598}" destId="{CFA144E1-470E-4926-846A-CFE7F20A92C9}" srcOrd="0" destOrd="0" presId="urn:microsoft.com/office/officeart/2005/8/layout/hProcess3"/>
    <dgm:cxn modelId="{E7E64BEB-F40A-45EB-9E85-FC0EDF1B8951}" srcId="{0EE0AFDB-C549-4EA1-B7DD-3703C846D598}" destId="{3332BD4C-84D1-440A-892A-F6FC6D7D84E4}" srcOrd="1" destOrd="0" parTransId="{3C80E203-9C21-486D-B9E6-0D547AE81019}" sibTransId="{758AF823-E613-4AF9-9634-1F9F9AED2FB4}"/>
    <dgm:cxn modelId="{321AACEC-800B-468B-A10A-A59EEC11445D}" srcId="{0EE0AFDB-C549-4EA1-B7DD-3703C846D598}" destId="{BE169014-F375-4735-851D-011C35AA2665}" srcOrd="2" destOrd="0" parTransId="{1BFDA620-8D42-4165-A710-1DD039E86AF8}" sibTransId="{4AF3F783-335E-418F-93B8-A2BCFD15E1C0}"/>
    <dgm:cxn modelId="{DED7ECFF-A101-4F14-8705-AACE02E9CC56}" type="presOf" srcId="{3332BD4C-84D1-440A-892A-F6FC6D7D84E4}" destId="{0708AE18-3B05-45FE-BCD7-E7C6514F523C}" srcOrd="0" destOrd="0" presId="urn:microsoft.com/office/officeart/2005/8/layout/hProcess3"/>
    <dgm:cxn modelId="{D5CBF9F6-AB09-447D-96BE-FE18BD8894CD}" type="presParOf" srcId="{CFA144E1-470E-4926-846A-CFE7F20A92C9}" destId="{C66A48C0-4B45-4AE0-BBD8-E7E415856785}" srcOrd="0" destOrd="0" presId="urn:microsoft.com/office/officeart/2005/8/layout/hProcess3"/>
    <dgm:cxn modelId="{C10FBC73-8BC3-4820-BEC4-676B20B64BFB}" type="presParOf" srcId="{CFA144E1-470E-4926-846A-CFE7F20A92C9}" destId="{750176FF-F8FD-43CF-A8DE-DF9597DCBD60}" srcOrd="1" destOrd="0" presId="urn:microsoft.com/office/officeart/2005/8/layout/hProcess3"/>
    <dgm:cxn modelId="{B258D075-D519-4360-9530-74CEBE45289E}" type="presParOf" srcId="{750176FF-F8FD-43CF-A8DE-DF9597DCBD60}" destId="{6989A6E5-E814-440C-9F7F-D8F1FFDDF2C3}" srcOrd="0" destOrd="0" presId="urn:microsoft.com/office/officeart/2005/8/layout/hProcess3"/>
    <dgm:cxn modelId="{6164D002-24AB-4813-A8D2-AFC814F5AF4C}" type="presParOf" srcId="{750176FF-F8FD-43CF-A8DE-DF9597DCBD60}" destId="{F63F7D40-5E0E-4F38-A870-2A59766794EC}" srcOrd="1" destOrd="0" presId="urn:microsoft.com/office/officeart/2005/8/layout/hProcess3"/>
    <dgm:cxn modelId="{983947FB-04A7-4B2B-8005-DECC33BBA513}" type="presParOf" srcId="{F63F7D40-5E0E-4F38-A870-2A59766794EC}" destId="{B7C73BFC-ED1D-4F5B-A400-C2DE4EEF6F89}" srcOrd="0" destOrd="0" presId="urn:microsoft.com/office/officeart/2005/8/layout/hProcess3"/>
    <dgm:cxn modelId="{E2EEFA84-5BE0-484C-B59C-43C15FE7B7D3}" type="presParOf" srcId="{F63F7D40-5E0E-4F38-A870-2A59766794EC}" destId="{4DCEFCEA-3BA4-44A4-A8FD-22F4F9EBBA13}" srcOrd="1" destOrd="0" presId="urn:microsoft.com/office/officeart/2005/8/layout/hProcess3"/>
    <dgm:cxn modelId="{C0F7EF09-A0B2-4992-9070-AAE0E8625115}" type="presParOf" srcId="{F63F7D40-5E0E-4F38-A870-2A59766794EC}" destId="{8658BA07-98B5-40AD-B243-CE65D2668B16}" srcOrd="2" destOrd="0" presId="urn:microsoft.com/office/officeart/2005/8/layout/hProcess3"/>
    <dgm:cxn modelId="{D83BC892-4D63-42AD-BC32-ACABE5D26E22}" type="presParOf" srcId="{F63F7D40-5E0E-4F38-A870-2A59766794EC}" destId="{9F0CA48C-C331-41BD-85DF-923561F3D85B}" srcOrd="3" destOrd="0" presId="urn:microsoft.com/office/officeart/2005/8/layout/hProcess3"/>
    <dgm:cxn modelId="{914A7FC6-6AB5-4570-855E-1E5D41787349}" type="presParOf" srcId="{750176FF-F8FD-43CF-A8DE-DF9597DCBD60}" destId="{A8080DA5-D170-407E-9CF6-36C7980B1F85}" srcOrd="2" destOrd="0" presId="urn:microsoft.com/office/officeart/2005/8/layout/hProcess3"/>
    <dgm:cxn modelId="{B016274B-1552-421A-8C7A-9AA0E648FC97}" type="presParOf" srcId="{750176FF-F8FD-43CF-A8DE-DF9597DCBD60}" destId="{42F6935B-2108-435A-AADE-973039954B41}" srcOrd="3" destOrd="0" presId="urn:microsoft.com/office/officeart/2005/8/layout/hProcess3"/>
    <dgm:cxn modelId="{9420DBF5-2BAB-4693-8582-921DD18BC3F0}" type="presParOf" srcId="{42F6935B-2108-435A-AADE-973039954B41}" destId="{61DB3BC7-5C8A-491D-94D7-1AD9301F5399}" srcOrd="0" destOrd="0" presId="urn:microsoft.com/office/officeart/2005/8/layout/hProcess3"/>
    <dgm:cxn modelId="{7105B1CD-897A-4678-9B37-C52D6D8DED94}" type="presParOf" srcId="{42F6935B-2108-435A-AADE-973039954B41}" destId="{0708AE18-3B05-45FE-BCD7-E7C6514F523C}" srcOrd="1" destOrd="0" presId="urn:microsoft.com/office/officeart/2005/8/layout/hProcess3"/>
    <dgm:cxn modelId="{F7E059DB-98F7-4F9F-8BEA-AC16CABF2D78}" type="presParOf" srcId="{42F6935B-2108-435A-AADE-973039954B41}" destId="{2EE2CD77-627C-4E87-8359-0E3F3A5558E0}" srcOrd="2" destOrd="0" presId="urn:microsoft.com/office/officeart/2005/8/layout/hProcess3"/>
    <dgm:cxn modelId="{64F7D157-47D0-4A9A-956B-B85A3BF2CCC1}" type="presParOf" srcId="{42F6935B-2108-435A-AADE-973039954B41}" destId="{9E361DC0-E7E8-4523-9256-8183DCB73C47}" srcOrd="3" destOrd="0" presId="urn:microsoft.com/office/officeart/2005/8/layout/hProcess3"/>
    <dgm:cxn modelId="{D02B3B0C-5B8C-4621-955D-CBC5B7E36692}" type="presParOf" srcId="{750176FF-F8FD-43CF-A8DE-DF9597DCBD60}" destId="{2B705FF6-A915-4061-8890-2B8EAA22EC7E}" srcOrd="4" destOrd="0" presId="urn:microsoft.com/office/officeart/2005/8/layout/hProcess3"/>
    <dgm:cxn modelId="{7E0965A8-1C7C-4CA7-B64F-766CC62960BF}" type="presParOf" srcId="{750176FF-F8FD-43CF-A8DE-DF9597DCBD60}" destId="{7C387E46-EC6A-478A-88E9-4BF66F321E8F}" srcOrd="5" destOrd="0" presId="urn:microsoft.com/office/officeart/2005/8/layout/hProcess3"/>
    <dgm:cxn modelId="{08F3BC90-8E69-40F0-BFB6-4AE5E636AABC}" type="presParOf" srcId="{7C387E46-EC6A-478A-88E9-4BF66F321E8F}" destId="{65447578-6097-43A2-8BEC-16E56FD1D5C3}" srcOrd="0" destOrd="0" presId="urn:microsoft.com/office/officeart/2005/8/layout/hProcess3"/>
    <dgm:cxn modelId="{924997BA-E5BF-4D4F-8DE0-1FD6AC463E0E}" type="presParOf" srcId="{7C387E46-EC6A-478A-88E9-4BF66F321E8F}" destId="{99013EC5-1849-49E4-992C-EAAB2B8D6786}" srcOrd="1" destOrd="0" presId="urn:microsoft.com/office/officeart/2005/8/layout/hProcess3"/>
    <dgm:cxn modelId="{74FC9261-D597-41C7-8415-ADA7E67EBA99}" type="presParOf" srcId="{7C387E46-EC6A-478A-88E9-4BF66F321E8F}" destId="{03CAB765-A5B3-4E61-A4E9-132DA8874967}" srcOrd="2" destOrd="0" presId="urn:microsoft.com/office/officeart/2005/8/layout/hProcess3"/>
    <dgm:cxn modelId="{04992662-F8C6-4786-876F-F3413BEC4503}" type="presParOf" srcId="{7C387E46-EC6A-478A-88E9-4BF66F321E8F}" destId="{972AC12F-CDF8-490B-B84E-DE4D5623ED44}" srcOrd="3" destOrd="0" presId="urn:microsoft.com/office/officeart/2005/8/layout/hProcess3"/>
    <dgm:cxn modelId="{C0877341-9EF1-4B9D-8454-105EEDD8B094}" type="presParOf" srcId="{750176FF-F8FD-43CF-A8DE-DF9597DCBD60}" destId="{703BDB79-420E-4821-B948-7F28DB24DB7B}" srcOrd="6" destOrd="0" presId="urn:microsoft.com/office/officeart/2005/8/layout/hProcess3"/>
    <dgm:cxn modelId="{723C163A-9AA2-42F7-8C29-DB1AE4DBAF56}" type="presParOf" srcId="{750176FF-F8FD-43CF-A8DE-DF9597DCBD60}" destId="{9A7C986A-16A4-439E-80F6-391C269FBEE4}" srcOrd="7" destOrd="0" presId="urn:microsoft.com/office/officeart/2005/8/layout/hProcess3"/>
    <dgm:cxn modelId="{925C1551-F589-4FBD-A0F4-B5E2E7257239}" type="presParOf" srcId="{750176FF-F8FD-43CF-A8DE-DF9597DCBD60}" destId="{108DA2B0-CD4D-4A5C-A03D-D9AEA3BC54A3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C62C656-E420-442C-983B-3DEE45DEEDD6}" type="doc">
      <dgm:prSet loTypeId="urn:microsoft.com/office/officeart/2005/8/layout/cycle8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1A1DC47D-C689-42D4-B5FD-67D5704143AA}">
      <dgm:prSet phldrT="[Texto]"/>
      <dgm:spPr>
        <a:solidFill>
          <a:srgbClr val="C00000">
            <a:alpha val="60000"/>
          </a:srgbClr>
        </a:solidFill>
      </dgm:spPr>
      <dgm:t>
        <a:bodyPr/>
        <a:lstStyle/>
        <a:p>
          <a:r>
            <a:rPr lang="es-MX" dirty="0"/>
            <a:t>Comercial </a:t>
          </a:r>
          <a:br>
            <a:rPr lang="es-MX" dirty="0"/>
          </a:br>
          <a:r>
            <a:rPr lang="es-MX" dirty="0"/>
            <a:t>10%</a:t>
          </a:r>
          <a:endParaRPr lang="es-CL" dirty="0"/>
        </a:p>
      </dgm:t>
    </dgm:pt>
    <dgm:pt modelId="{6D1A2A55-E672-46FF-8161-F6ECAB490380}" type="parTrans" cxnId="{96AF3E1F-8F26-4A72-ACDA-3D61D8AF02FD}">
      <dgm:prSet/>
      <dgm:spPr/>
      <dgm:t>
        <a:bodyPr/>
        <a:lstStyle/>
        <a:p>
          <a:endParaRPr lang="es-CL"/>
        </a:p>
      </dgm:t>
    </dgm:pt>
    <dgm:pt modelId="{171F8EFD-D971-4E25-B086-26ACC182ACF1}" type="sibTrans" cxnId="{96AF3E1F-8F26-4A72-ACDA-3D61D8AF02FD}">
      <dgm:prSet/>
      <dgm:spPr/>
      <dgm:t>
        <a:bodyPr/>
        <a:lstStyle/>
        <a:p>
          <a:endParaRPr lang="es-CL"/>
        </a:p>
      </dgm:t>
    </dgm:pt>
    <dgm:pt modelId="{B1C5AD64-0DC2-4690-8C0F-65A42C4DE3BD}">
      <dgm:prSet phldrT="[Texto]"/>
      <dgm:spPr>
        <a:solidFill>
          <a:srgbClr val="00CC00">
            <a:alpha val="60000"/>
          </a:srgbClr>
        </a:solidFill>
      </dgm:spPr>
      <dgm:t>
        <a:bodyPr/>
        <a:lstStyle/>
        <a:p>
          <a:r>
            <a:rPr lang="es-MX" dirty="0"/>
            <a:t>Ingresos </a:t>
          </a:r>
          <a:br>
            <a:rPr lang="es-MX" dirty="0"/>
          </a:br>
          <a:r>
            <a:rPr lang="es-MX" dirty="0"/>
            <a:t>100%</a:t>
          </a:r>
          <a:endParaRPr lang="es-CL" dirty="0"/>
        </a:p>
      </dgm:t>
    </dgm:pt>
    <dgm:pt modelId="{88EF2E44-DA51-4715-BF84-A4E4577AEDBD}" type="parTrans" cxnId="{3A88C803-13A0-4CFB-91EA-4F020C3F061A}">
      <dgm:prSet/>
      <dgm:spPr/>
      <dgm:t>
        <a:bodyPr/>
        <a:lstStyle/>
        <a:p>
          <a:endParaRPr lang="es-CL"/>
        </a:p>
      </dgm:t>
    </dgm:pt>
    <dgm:pt modelId="{094F2FA8-8B00-4C54-8140-63C0020D675B}" type="sibTrans" cxnId="{3A88C803-13A0-4CFB-91EA-4F020C3F061A}">
      <dgm:prSet/>
      <dgm:spPr/>
      <dgm:t>
        <a:bodyPr/>
        <a:lstStyle/>
        <a:p>
          <a:endParaRPr lang="es-CL"/>
        </a:p>
      </dgm:t>
    </dgm:pt>
    <dgm:pt modelId="{EDD857FC-210E-4BFF-B0A6-639AEB0DF2F3}">
      <dgm:prSet phldrT="[Texto]"/>
      <dgm:spPr>
        <a:solidFill>
          <a:srgbClr val="C00000">
            <a:alpha val="60000"/>
          </a:srgbClr>
        </a:solidFill>
      </dgm:spPr>
      <dgm:t>
        <a:bodyPr/>
        <a:lstStyle/>
        <a:p>
          <a:r>
            <a:rPr lang="es-MX" dirty="0"/>
            <a:t>Filtros </a:t>
          </a:r>
          <a:br>
            <a:rPr lang="es-MX" dirty="0"/>
          </a:br>
          <a:r>
            <a:rPr lang="es-MX" dirty="0"/>
            <a:t>80%</a:t>
          </a:r>
          <a:endParaRPr lang="es-CL" dirty="0"/>
        </a:p>
      </dgm:t>
    </dgm:pt>
    <dgm:pt modelId="{99A95EAC-F2AA-40BA-B460-04B24D356754}" type="parTrans" cxnId="{DD82170E-FD85-45A5-8B2A-48FDBF69EFDA}">
      <dgm:prSet/>
      <dgm:spPr/>
      <dgm:t>
        <a:bodyPr/>
        <a:lstStyle/>
        <a:p>
          <a:endParaRPr lang="es-CL"/>
        </a:p>
      </dgm:t>
    </dgm:pt>
    <dgm:pt modelId="{B714A630-92D8-4A09-A4F6-2BC90343A9F9}" type="sibTrans" cxnId="{DD82170E-FD85-45A5-8B2A-48FDBF69EFDA}">
      <dgm:prSet/>
      <dgm:spPr/>
      <dgm:t>
        <a:bodyPr/>
        <a:lstStyle/>
        <a:p>
          <a:endParaRPr lang="es-CL"/>
        </a:p>
      </dgm:t>
    </dgm:pt>
    <dgm:pt modelId="{659BB386-F067-49E8-9F37-3B2410204876}">
      <dgm:prSet phldrT="[Texto]"/>
      <dgm:spPr>
        <a:solidFill>
          <a:srgbClr val="00CC00">
            <a:alpha val="60000"/>
          </a:srgbClr>
        </a:solidFill>
      </dgm:spPr>
      <dgm:t>
        <a:bodyPr/>
        <a:lstStyle/>
        <a:p>
          <a:r>
            <a:rPr lang="es-MX" dirty="0"/>
            <a:t>Clásicos </a:t>
          </a:r>
          <a:br>
            <a:rPr lang="es-MX" dirty="0"/>
          </a:br>
          <a:r>
            <a:rPr lang="es-MX" dirty="0"/>
            <a:t>100%</a:t>
          </a:r>
          <a:endParaRPr lang="es-CL" dirty="0"/>
        </a:p>
      </dgm:t>
    </dgm:pt>
    <dgm:pt modelId="{4D52A290-D302-48A8-8CDB-068E753A780E}" type="parTrans" cxnId="{2B7CE1E3-B48C-47D5-90CF-848B4B6AFDDE}">
      <dgm:prSet/>
      <dgm:spPr/>
      <dgm:t>
        <a:bodyPr/>
        <a:lstStyle/>
        <a:p>
          <a:endParaRPr lang="es-CL"/>
        </a:p>
      </dgm:t>
    </dgm:pt>
    <dgm:pt modelId="{EEF1B3D7-FE83-495D-87B7-10989348738F}" type="sibTrans" cxnId="{2B7CE1E3-B48C-47D5-90CF-848B4B6AFDDE}">
      <dgm:prSet/>
      <dgm:spPr/>
      <dgm:t>
        <a:bodyPr/>
        <a:lstStyle/>
        <a:p>
          <a:endParaRPr lang="es-CL"/>
        </a:p>
      </dgm:t>
    </dgm:pt>
    <dgm:pt modelId="{10BC0670-D70E-44B8-B781-13D41C9897D2}">
      <dgm:prSet phldrT="[Texto]"/>
      <dgm:spPr>
        <a:solidFill>
          <a:srgbClr val="00CC00">
            <a:alpha val="60000"/>
          </a:srgbClr>
        </a:solidFill>
      </dgm:spPr>
      <dgm:t>
        <a:bodyPr/>
        <a:lstStyle/>
        <a:p>
          <a:r>
            <a:rPr lang="es-MX" dirty="0"/>
            <a:t>Instrumental </a:t>
          </a:r>
          <a:br>
            <a:rPr lang="es-MX" dirty="0"/>
          </a:br>
          <a:r>
            <a:rPr lang="es-MX" dirty="0"/>
            <a:t>100%</a:t>
          </a:r>
          <a:endParaRPr lang="es-CL" dirty="0"/>
        </a:p>
      </dgm:t>
    </dgm:pt>
    <dgm:pt modelId="{30B03851-E027-4973-9E68-1045AD4A4945}" type="parTrans" cxnId="{7CDA8CBA-5EE9-4364-AC2A-A941A3F302F2}">
      <dgm:prSet/>
      <dgm:spPr/>
      <dgm:t>
        <a:bodyPr/>
        <a:lstStyle/>
        <a:p>
          <a:endParaRPr lang="es-ES"/>
        </a:p>
      </dgm:t>
    </dgm:pt>
    <dgm:pt modelId="{156A1735-6310-4C6A-9134-AD15653B0BCE}" type="sibTrans" cxnId="{7CDA8CBA-5EE9-4364-AC2A-A941A3F302F2}">
      <dgm:prSet/>
      <dgm:spPr/>
      <dgm:t>
        <a:bodyPr/>
        <a:lstStyle/>
        <a:p>
          <a:endParaRPr lang="es-ES"/>
        </a:p>
      </dgm:t>
    </dgm:pt>
    <dgm:pt modelId="{1B6B2DAB-E4D3-4158-B744-B0438BBB49DA}">
      <dgm:prSet phldrT="[Texto]"/>
      <dgm:spPr>
        <a:solidFill>
          <a:srgbClr val="00CC00">
            <a:alpha val="60000"/>
          </a:srgbClr>
        </a:solidFill>
      </dgm:spPr>
      <dgm:t>
        <a:bodyPr/>
        <a:lstStyle/>
        <a:p>
          <a:r>
            <a:rPr lang="es-MX" dirty="0"/>
            <a:t>Grandes proyectos </a:t>
          </a:r>
          <a:br>
            <a:rPr lang="es-MX" dirty="0"/>
          </a:br>
          <a:r>
            <a:rPr lang="es-MX" dirty="0"/>
            <a:t>100%</a:t>
          </a:r>
          <a:endParaRPr lang="es-CL" dirty="0"/>
        </a:p>
      </dgm:t>
    </dgm:pt>
    <dgm:pt modelId="{2DD5FC05-3AAD-426B-9109-9DCA9CBC9766}" type="parTrans" cxnId="{9BAAA30C-CB0B-4BCF-BD74-605806D418D7}">
      <dgm:prSet/>
      <dgm:spPr/>
      <dgm:t>
        <a:bodyPr/>
        <a:lstStyle/>
        <a:p>
          <a:endParaRPr lang="es-ES"/>
        </a:p>
      </dgm:t>
    </dgm:pt>
    <dgm:pt modelId="{FC81F6A5-2B6D-4343-967C-BF597A454DC0}" type="sibTrans" cxnId="{9BAAA30C-CB0B-4BCF-BD74-605806D418D7}">
      <dgm:prSet/>
      <dgm:spPr/>
      <dgm:t>
        <a:bodyPr/>
        <a:lstStyle/>
        <a:p>
          <a:endParaRPr lang="es-ES"/>
        </a:p>
      </dgm:t>
    </dgm:pt>
    <dgm:pt modelId="{59C33BA0-B72A-4448-B63D-77232DA133A2}">
      <dgm:prSet phldrT="[Texto]"/>
      <dgm:spPr>
        <a:solidFill>
          <a:srgbClr val="C00000">
            <a:alpha val="60000"/>
          </a:srgbClr>
        </a:solidFill>
      </dgm:spPr>
      <dgm:t>
        <a:bodyPr/>
        <a:lstStyle/>
        <a:p>
          <a:r>
            <a:rPr lang="es-MX" dirty="0"/>
            <a:t>Proyecto SPOT 40%</a:t>
          </a:r>
          <a:endParaRPr lang="es-CL" dirty="0"/>
        </a:p>
      </dgm:t>
    </dgm:pt>
    <dgm:pt modelId="{E2D9751F-DB49-462E-8833-44EF82470563}" type="parTrans" cxnId="{350DD1AF-A429-4AE4-B048-9862F12F6ADF}">
      <dgm:prSet/>
      <dgm:spPr/>
      <dgm:t>
        <a:bodyPr/>
        <a:lstStyle/>
        <a:p>
          <a:endParaRPr lang="es-ES"/>
        </a:p>
      </dgm:t>
    </dgm:pt>
    <dgm:pt modelId="{421568EF-2278-4265-826F-2D03D0A1CD29}" type="sibTrans" cxnId="{350DD1AF-A429-4AE4-B048-9862F12F6ADF}">
      <dgm:prSet/>
      <dgm:spPr/>
      <dgm:t>
        <a:bodyPr/>
        <a:lstStyle/>
        <a:p>
          <a:endParaRPr lang="es-ES"/>
        </a:p>
      </dgm:t>
    </dgm:pt>
    <dgm:pt modelId="{0B82003C-0A1F-44F6-8A0A-D06836040933}" type="pres">
      <dgm:prSet presAssocID="{BC62C656-E420-442C-983B-3DEE45DEEDD6}" presName="compositeShape" presStyleCnt="0">
        <dgm:presLayoutVars>
          <dgm:chMax val="7"/>
          <dgm:dir/>
          <dgm:resizeHandles val="exact"/>
        </dgm:presLayoutVars>
      </dgm:prSet>
      <dgm:spPr/>
    </dgm:pt>
    <dgm:pt modelId="{FDC69472-4535-41E9-A245-7E6B193DF574}" type="pres">
      <dgm:prSet presAssocID="{BC62C656-E420-442C-983B-3DEE45DEEDD6}" presName="wedge1" presStyleLbl="node1" presStyleIdx="0" presStyleCnt="7"/>
      <dgm:spPr/>
    </dgm:pt>
    <dgm:pt modelId="{9785E838-E99E-455C-9FB1-C8E05F89F822}" type="pres">
      <dgm:prSet presAssocID="{BC62C656-E420-442C-983B-3DEE45DEEDD6}" presName="dummy1a" presStyleCnt="0"/>
      <dgm:spPr/>
    </dgm:pt>
    <dgm:pt modelId="{A2A62D2E-03B9-48BE-9A20-989EEFE50CA8}" type="pres">
      <dgm:prSet presAssocID="{BC62C656-E420-442C-983B-3DEE45DEEDD6}" presName="dummy1b" presStyleCnt="0"/>
      <dgm:spPr/>
    </dgm:pt>
    <dgm:pt modelId="{9FC12A19-9020-4A3C-8AB2-C2A0AEB44AD9}" type="pres">
      <dgm:prSet presAssocID="{BC62C656-E420-442C-983B-3DEE45DEEDD6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CCD932A3-5571-4ED5-9364-6B07F8A38F46}" type="pres">
      <dgm:prSet presAssocID="{BC62C656-E420-442C-983B-3DEE45DEEDD6}" presName="wedge2" presStyleLbl="node1" presStyleIdx="1" presStyleCnt="7"/>
      <dgm:spPr/>
    </dgm:pt>
    <dgm:pt modelId="{9D596AAC-BE12-43E0-93B7-A6BAA53F3495}" type="pres">
      <dgm:prSet presAssocID="{BC62C656-E420-442C-983B-3DEE45DEEDD6}" presName="dummy2a" presStyleCnt="0"/>
      <dgm:spPr/>
    </dgm:pt>
    <dgm:pt modelId="{20F4E8B8-AB48-4F41-90C8-0147D0ADE26F}" type="pres">
      <dgm:prSet presAssocID="{BC62C656-E420-442C-983B-3DEE45DEEDD6}" presName="dummy2b" presStyleCnt="0"/>
      <dgm:spPr/>
    </dgm:pt>
    <dgm:pt modelId="{5CEF517E-4C53-4866-B628-E60E929E5888}" type="pres">
      <dgm:prSet presAssocID="{BC62C656-E420-442C-983B-3DEE45DEEDD6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CF892BBF-B6A4-4AE3-850E-B90FEDFDF7E5}" type="pres">
      <dgm:prSet presAssocID="{BC62C656-E420-442C-983B-3DEE45DEEDD6}" presName="wedge3" presStyleLbl="node1" presStyleIdx="2" presStyleCnt="7"/>
      <dgm:spPr/>
    </dgm:pt>
    <dgm:pt modelId="{41E074D7-3EAF-436F-924A-C4860F9157BA}" type="pres">
      <dgm:prSet presAssocID="{BC62C656-E420-442C-983B-3DEE45DEEDD6}" presName="dummy3a" presStyleCnt="0"/>
      <dgm:spPr/>
    </dgm:pt>
    <dgm:pt modelId="{E087C964-7758-4D5B-87EC-990EBF7E988F}" type="pres">
      <dgm:prSet presAssocID="{BC62C656-E420-442C-983B-3DEE45DEEDD6}" presName="dummy3b" presStyleCnt="0"/>
      <dgm:spPr/>
    </dgm:pt>
    <dgm:pt modelId="{E82D0544-A5C6-4F6F-BE17-2E2AAC2E6FDD}" type="pres">
      <dgm:prSet presAssocID="{BC62C656-E420-442C-983B-3DEE45DEEDD6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81DE6425-2034-407C-92DE-6011263F7828}" type="pres">
      <dgm:prSet presAssocID="{BC62C656-E420-442C-983B-3DEE45DEEDD6}" presName="wedge4" presStyleLbl="node1" presStyleIdx="3" presStyleCnt="7"/>
      <dgm:spPr/>
    </dgm:pt>
    <dgm:pt modelId="{D5AFDB5D-380E-4404-8441-845E977ECA26}" type="pres">
      <dgm:prSet presAssocID="{BC62C656-E420-442C-983B-3DEE45DEEDD6}" presName="dummy4a" presStyleCnt="0"/>
      <dgm:spPr/>
    </dgm:pt>
    <dgm:pt modelId="{17189F63-C77E-4CBD-9204-C5E681971CE9}" type="pres">
      <dgm:prSet presAssocID="{BC62C656-E420-442C-983B-3DEE45DEEDD6}" presName="dummy4b" presStyleCnt="0"/>
      <dgm:spPr/>
    </dgm:pt>
    <dgm:pt modelId="{B6BDE910-07F4-4704-9E7D-01894D2BB3E6}" type="pres">
      <dgm:prSet presAssocID="{BC62C656-E420-442C-983B-3DEE45DEEDD6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3E164E6E-4154-4493-AC0E-9803D1C37D99}" type="pres">
      <dgm:prSet presAssocID="{BC62C656-E420-442C-983B-3DEE45DEEDD6}" presName="wedge5" presStyleLbl="node1" presStyleIdx="4" presStyleCnt="7"/>
      <dgm:spPr/>
    </dgm:pt>
    <dgm:pt modelId="{E5DC5384-EA6B-4BFD-AE82-4012DCCD94C4}" type="pres">
      <dgm:prSet presAssocID="{BC62C656-E420-442C-983B-3DEE45DEEDD6}" presName="dummy5a" presStyleCnt="0"/>
      <dgm:spPr/>
    </dgm:pt>
    <dgm:pt modelId="{E0831CDA-F567-459B-A502-F6F79EBA8D07}" type="pres">
      <dgm:prSet presAssocID="{BC62C656-E420-442C-983B-3DEE45DEEDD6}" presName="dummy5b" presStyleCnt="0"/>
      <dgm:spPr/>
    </dgm:pt>
    <dgm:pt modelId="{E30F727B-7401-4516-8A93-4CE29AE1D7BB}" type="pres">
      <dgm:prSet presAssocID="{BC62C656-E420-442C-983B-3DEE45DEEDD6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C66E541F-107A-4F14-9AC3-0C2BC2740415}" type="pres">
      <dgm:prSet presAssocID="{BC62C656-E420-442C-983B-3DEE45DEEDD6}" presName="wedge6" presStyleLbl="node1" presStyleIdx="5" presStyleCnt="7"/>
      <dgm:spPr/>
    </dgm:pt>
    <dgm:pt modelId="{544483FA-A8B0-4C00-A897-98B998690174}" type="pres">
      <dgm:prSet presAssocID="{BC62C656-E420-442C-983B-3DEE45DEEDD6}" presName="dummy6a" presStyleCnt="0"/>
      <dgm:spPr/>
    </dgm:pt>
    <dgm:pt modelId="{0253245C-AECA-4433-A56F-F0ED43AE8D16}" type="pres">
      <dgm:prSet presAssocID="{BC62C656-E420-442C-983B-3DEE45DEEDD6}" presName="dummy6b" presStyleCnt="0"/>
      <dgm:spPr/>
    </dgm:pt>
    <dgm:pt modelId="{0F804F7D-3305-4386-980E-2134029E3B21}" type="pres">
      <dgm:prSet presAssocID="{BC62C656-E420-442C-983B-3DEE45DEEDD6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83C5FCC9-0056-40D7-B5CA-7E5AC89904CD}" type="pres">
      <dgm:prSet presAssocID="{BC62C656-E420-442C-983B-3DEE45DEEDD6}" presName="wedge7" presStyleLbl="node1" presStyleIdx="6" presStyleCnt="7"/>
      <dgm:spPr/>
    </dgm:pt>
    <dgm:pt modelId="{BEF271B7-8550-42A1-9DE0-4A3DFDA2F7D4}" type="pres">
      <dgm:prSet presAssocID="{BC62C656-E420-442C-983B-3DEE45DEEDD6}" presName="dummy7a" presStyleCnt="0"/>
      <dgm:spPr/>
    </dgm:pt>
    <dgm:pt modelId="{A6F5F2C7-305C-44CD-8146-8FE37A9DE845}" type="pres">
      <dgm:prSet presAssocID="{BC62C656-E420-442C-983B-3DEE45DEEDD6}" presName="dummy7b" presStyleCnt="0"/>
      <dgm:spPr/>
    </dgm:pt>
    <dgm:pt modelId="{4FBCEC96-A5D5-4841-A104-DAFD44D6ADE0}" type="pres">
      <dgm:prSet presAssocID="{BC62C656-E420-442C-983B-3DEE45DEEDD6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95F54D7A-42F9-4FA9-A20D-E2FE1C42E327}" type="pres">
      <dgm:prSet presAssocID="{171F8EFD-D971-4E25-B086-26ACC182ACF1}" presName="arrowWedge1" presStyleLbl="fgSibTrans2D1" presStyleIdx="0" presStyleCnt="7"/>
      <dgm:spPr>
        <a:noFill/>
      </dgm:spPr>
    </dgm:pt>
    <dgm:pt modelId="{5035E078-C28D-427D-A8B9-92A09D3AA6EF}" type="pres">
      <dgm:prSet presAssocID="{FC81F6A5-2B6D-4343-967C-BF597A454DC0}" presName="arrowWedge2" presStyleLbl="fgSibTrans2D1" presStyleIdx="1" presStyleCnt="7" custLinFactNeighborX="16348" custLinFactNeighborY="1043"/>
      <dgm:spPr>
        <a:noFill/>
      </dgm:spPr>
    </dgm:pt>
    <dgm:pt modelId="{429019E4-1D7A-4023-8F39-0BBA6D56519A}" type="pres">
      <dgm:prSet presAssocID="{421568EF-2278-4265-826F-2D03D0A1CD29}" presName="arrowWedge3" presStyleLbl="fgSibTrans2D1" presStyleIdx="2" presStyleCnt="7"/>
      <dgm:spPr>
        <a:noFill/>
      </dgm:spPr>
    </dgm:pt>
    <dgm:pt modelId="{53DD446B-526F-4C8D-A8FB-69143D214453}" type="pres">
      <dgm:prSet presAssocID="{094F2FA8-8B00-4C54-8140-63C0020D675B}" presName="arrowWedge4" presStyleLbl="fgSibTrans2D1" presStyleIdx="3" presStyleCnt="7"/>
      <dgm:spPr>
        <a:noFill/>
      </dgm:spPr>
    </dgm:pt>
    <dgm:pt modelId="{BCAD5AC8-0535-4233-B235-D44BF6ED25E0}" type="pres">
      <dgm:prSet presAssocID="{B714A630-92D8-4A09-A4F6-2BC90343A9F9}" presName="arrowWedge5" presStyleLbl="fgSibTrans2D1" presStyleIdx="4" presStyleCnt="7"/>
      <dgm:spPr>
        <a:noFill/>
      </dgm:spPr>
    </dgm:pt>
    <dgm:pt modelId="{639BA3A9-B3C8-412B-A0C7-95AFF63C2799}" type="pres">
      <dgm:prSet presAssocID="{EEF1B3D7-FE83-495D-87B7-10989348738F}" presName="arrowWedge6" presStyleLbl="fgSibTrans2D1" presStyleIdx="5" presStyleCnt="7"/>
      <dgm:spPr>
        <a:noFill/>
      </dgm:spPr>
    </dgm:pt>
    <dgm:pt modelId="{37B1825D-D867-4FAC-BDA6-2B6DC92986C1}" type="pres">
      <dgm:prSet presAssocID="{156A1735-6310-4C6A-9134-AD15653B0BCE}" presName="arrowWedge7" presStyleLbl="fgSibTrans2D1" presStyleIdx="6" presStyleCnt="7"/>
      <dgm:spPr>
        <a:noFill/>
      </dgm:spPr>
    </dgm:pt>
  </dgm:ptLst>
  <dgm:cxnLst>
    <dgm:cxn modelId="{3A88C803-13A0-4CFB-91EA-4F020C3F061A}" srcId="{BC62C656-E420-442C-983B-3DEE45DEEDD6}" destId="{B1C5AD64-0DC2-4690-8C0F-65A42C4DE3BD}" srcOrd="3" destOrd="0" parTransId="{88EF2E44-DA51-4715-BF84-A4E4577AEDBD}" sibTransId="{094F2FA8-8B00-4C54-8140-63C0020D675B}"/>
    <dgm:cxn modelId="{9DBE6E05-9A8A-4047-A30E-7981A1946D47}" type="presOf" srcId="{1A1DC47D-C689-42D4-B5FD-67D5704143AA}" destId="{FDC69472-4535-41E9-A245-7E6B193DF574}" srcOrd="0" destOrd="0" presId="urn:microsoft.com/office/officeart/2005/8/layout/cycle8"/>
    <dgm:cxn modelId="{9BAAA30C-CB0B-4BCF-BD74-605806D418D7}" srcId="{BC62C656-E420-442C-983B-3DEE45DEEDD6}" destId="{1B6B2DAB-E4D3-4158-B744-B0438BBB49DA}" srcOrd="1" destOrd="0" parTransId="{2DD5FC05-3AAD-426B-9109-9DCA9CBC9766}" sibTransId="{FC81F6A5-2B6D-4343-967C-BF597A454DC0}"/>
    <dgm:cxn modelId="{52F7E20C-0BC8-41BC-BB0D-A2C9D757A3DC}" type="presOf" srcId="{BC62C656-E420-442C-983B-3DEE45DEEDD6}" destId="{0B82003C-0A1F-44F6-8A0A-D06836040933}" srcOrd="0" destOrd="0" presId="urn:microsoft.com/office/officeart/2005/8/layout/cycle8"/>
    <dgm:cxn modelId="{DD82170E-FD85-45A5-8B2A-48FDBF69EFDA}" srcId="{BC62C656-E420-442C-983B-3DEE45DEEDD6}" destId="{EDD857FC-210E-4BFF-B0A6-639AEB0DF2F3}" srcOrd="4" destOrd="0" parTransId="{99A95EAC-F2AA-40BA-B460-04B24D356754}" sibTransId="{B714A630-92D8-4A09-A4F6-2BC90343A9F9}"/>
    <dgm:cxn modelId="{96AF3E1F-8F26-4A72-ACDA-3D61D8AF02FD}" srcId="{BC62C656-E420-442C-983B-3DEE45DEEDD6}" destId="{1A1DC47D-C689-42D4-B5FD-67D5704143AA}" srcOrd="0" destOrd="0" parTransId="{6D1A2A55-E672-46FF-8161-F6ECAB490380}" sibTransId="{171F8EFD-D971-4E25-B086-26ACC182ACF1}"/>
    <dgm:cxn modelId="{6C0F8621-EC39-4887-A32E-9788FA72B61B}" type="presOf" srcId="{B1C5AD64-0DC2-4690-8C0F-65A42C4DE3BD}" destId="{81DE6425-2034-407C-92DE-6011263F7828}" srcOrd="0" destOrd="0" presId="urn:microsoft.com/office/officeart/2005/8/layout/cycle8"/>
    <dgm:cxn modelId="{E0064429-51B8-45A0-A465-3967835B3472}" type="presOf" srcId="{659BB386-F067-49E8-9F37-3B2410204876}" destId="{0F804F7D-3305-4386-980E-2134029E3B21}" srcOrd="1" destOrd="0" presId="urn:microsoft.com/office/officeart/2005/8/layout/cycle8"/>
    <dgm:cxn modelId="{A380AB29-7341-4F61-9A8C-01D3EB1AFB50}" type="presOf" srcId="{EDD857FC-210E-4BFF-B0A6-639AEB0DF2F3}" destId="{E30F727B-7401-4516-8A93-4CE29AE1D7BB}" srcOrd="1" destOrd="0" presId="urn:microsoft.com/office/officeart/2005/8/layout/cycle8"/>
    <dgm:cxn modelId="{6351FF2C-AC26-41CC-930C-13B756956031}" type="presOf" srcId="{1A1DC47D-C689-42D4-B5FD-67D5704143AA}" destId="{9FC12A19-9020-4A3C-8AB2-C2A0AEB44AD9}" srcOrd="1" destOrd="0" presId="urn:microsoft.com/office/officeart/2005/8/layout/cycle8"/>
    <dgm:cxn modelId="{FFC2B537-A3E4-46BE-A686-C1D7C5132537}" type="presOf" srcId="{B1C5AD64-0DC2-4690-8C0F-65A42C4DE3BD}" destId="{B6BDE910-07F4-4704-9E7D-01894D2BB3E6}" srcOrd="1" destOrd="0" presId="urn:microsoft.com/office/officeart/2005/8/layout/cycle8"/>
    <dgm:cxn modelId="{50E36F39-FAB1-4B8B-A918-DBED50D1DADB}" type="presOf" srcId="{1B6B2DAB-E4D3-4158-B744-B0438BBB49DA}" destId="{5CEF517E-4C53-4866-B628-E60E929E5888}" srcOrd="1" destOrd="0" presId="urn:microsoft.com/office/officeart/2005/8/layout/cycle8"/>
    <dgm:cxn modelId="{BB820D76-C280-4EF0-8973-5EA5E54C421B}" type="presOf" srcId="{659BB386-F067-49E8-9F37-3B2410204876}" destId="{C66E541F-107A-4F14-9AC3-0C2BC2740415}" srcOrd="0" destOrd="0" presId="urn:microsoft.com/office/officeart/2005/8/layout/cycle8"/>
    <dgm:cxn modelId="{0C887788-3617-460A-BD19-946B0C4F21D3}" type="presOf" srcId="{10BC0670-D70E-44B8-B781-13D41C9897D2}" destId="{83C5FCC9-0056-40D7-B5CA-7E5AC89904CD}" srcOrd="0" destOrd="0" presId="urn:microsoft.com/office/officeart/2005/8/layout/cycle8"/>
    <dgm:cxn modelId="{5E01A395-752F-42CA-B373-10024EFFA6B7}" type="presOf" srcId="{59C33BA0-B72A-4448-B63D-77232DA133A2}" destId="{CF892BBF-B6A4-4AE3-850E-B90FEDFDF7E5}" srcOrd="0" destOrd="0" presId="urn:microsoft.com/office/officeart/2005/8/layout/cycle8"/>
    <dgm:cxn modelId="{5F74F8A4-AC4A-45BB-A47C-7C4764760A69}" type="presOf" srcId="{59C33BA0-B72A-4448-B63D-77232DA133A2}" destId="{E82D0544-A5C6-4F6F-BE17-2E2AAC2E6FDD}" srcOrd="1" destOrd="0" presId="urn:microsoft.com/office/officeart/2005/8/layout/cycle8"/>
    <dgm:cxn modelId="{350DD1AF-A429-4AE4-B048-9862F12F6ADF}" srcId="{BC62C656-E420-442C-983B-3DEE45DEEDD6}" destId="{59C33BA0-B72A-4448-B63D-77232DA133A2}" srcOrd="2" destOrd="0" parTransId="{E2D9751F-DB49-462E-8833-44EF82470563}" sibTransId="{421568EF-2278-4265-826F-2D03D0A1CD29}"/>
    <dgm:cxn modelId="{7CDA8CBA-5EE9-4364-AC2A-A941A3F302F2}" srcId="{BC62C656-E420-442C-983B-3DEE45DEEDD6}" destId="{10BC0670-D70E-44B8-B781-13D41C9897D2}" srcOrd="6" destOrd="0" parTransId="{30B03851-E027-4973-9E68-1045AD4A4945}" sibTransId="{156A1735-6310-4C6A-9134-AD15653B0BCE}"/>
    <dgm:cxn modelId="{FEEC55C2-D52E-485D-B1FF-35CA76EA5526}" type="presOf" srcId="{10BC0670-D70E-44B8-B781-13D41C9897D2}" destId="{4FBCEC96-A5D5-4841-A104-DAFD44D6ADE0}" srcOrd="1" destOrd="0" presId="urn:microsoft.com/office/officeart/2005/8/layout/cycle8"/>
    <dgm:cxn modelId="{4E759CCA-3FCD-4AEE-9AAA-241AAB0A81FE}" type="presOf" srcId="{1B6B2DAB-E4D3-4158-B744-B0438BBB49DA}" destId="{CCD932A3-5571-4ED5-9364-6B07F8A38F46}" srcOrd="0" destOrd="0" presId="urn:microsoft.com/office/officeart/2005/8/layout/cycle8"/>
    <dgm:cxn modelId="{2B7CE1E3-B48C-47D5-90CF-848B4B6AFDDE}" srcId="{BC62C656-E420-442C-983B-3DEE45DEEDD6}" destId="{659BB386-F067-49E8-9F37-3B2410204876}" srcOrd="5" destOrd="0" parTransId="{4D52A290-D302-48A8-8CDB-068E753A780E}" sibTransId="{EEF1B3D7-FE83-495D-87B7-10989348738F}"/>
    <dgm:cxn modelId="{B4F481F4-F715-4263-948D-06775E1E367C}" type="presOf" srcId="{EDD857FC-210E-4BFF-B0A6-639AEB0DF2F3}" destId="{3E164E6E-4154-4493-AC0E-9803D1C37D99}" srcOrd="0" destOrd="0" presId="urn:microsoft.com/office/officeart/2005/8/layout/cycle8"/>
    <dgm:cxn modelId="{62F5F042-3EE4-4326-A05B-4420B7AC97D4}" type="presParOf" srcId="{0B82003C-0A1F-44F6-8A0A-D06836040933}" destId="{FDC69472-4535-41E9-A245-7E6B193DF574}" srcOrd="0" destOrd="0" presId="urn:microsoft.com/office/officeart/2005/8/layout/cycle8"/>
    <dgm:cxn modelId="{2324D245-760F-4071-99AB-851DBDBEFE14}" type="presParOf" srcId="{0B82003C-0A1F-44F6-8A0A-D06836040933}" destId="{9785E838-E99E-455C-9FB1-C8E05F89F822}" srcOrd="1" destOrd="0" presId="urn:microsoft.com/office/officeart/2005/8/layout/cycle8"/>
    <dgm:cxn modelId="{30306F57-B8D7-4BF1-8AD6-1D387EF99F98}" type="presParOf" srcId="{0B82003C-0A1F-44F6-8A0A-D06836040933}" destId="{A2A62D2E-03B9-48BE-9A20-989EEFE50CA8}" srcOrd="2" destOrd="0" presId="urn:microsoft.com/office/officeart/2005/8/layout/cycle8"/>
    <dgm:cxn modelId="{AC6F457C-9ACB-4070-82E2-6DB4D203117D}" type="presParOf" srcId="{0B82003C-0A1F-44F6-8A0A-D06836040933}" destId="{9FC12A19-9020-4A3C-8AB2-C2A0AEB44AD9}" srcOrd="3" destOrd="0" presId="urn:microsoft.com/office/officeart/2005/8/layout/cycle8"/>
    <dgm:cxn modelId="{AD45F2A1-1371-41C8-9DB7-0E52E61C8EC5}" type="presParOf" srcId="{0B82003C-0A1F-44F6-8A0A-D06836040933}" destId="{CCD932A3-5571-4ED5-9364-6B07F8A38F46}" srcOrd="4" destOrd="0" presId="urn:microsoft.com/office/officeart/2005/8/layout/cycle8"/>
    <dgm:cxn modelId="{82BD3550-D051-40F3-8E3C-772BC887E650}" type="presParOf" srcId="{0B82003C-0A1F-44F6-8A0A-D06836040933}" destId="{9D596AAC-BE12-43E0-93B7-A6BAA53F3495}" srcOrd="5" destOrd="0" presId="urn:microsoft.com/office/officeart/2005/8/layout/cycle8"/>
    <dgm:cxn modelId="{FCEDF313-3023-4B3A-8445-068BB6FCD530}" type="presParOf" srcId="{0B82003C-0A1F-44F6-8A0A-D06836040933}" destId="{20F4E8B8-AB48-4F41-90C8-0147D0ADE26F}" srcOrd="6" destOrd="0" presId="urn:microsoft.com/office/officeart/2005/8/layout/cycle8"/>
    <dgm:cxn modelId="{2E1F3C43-ACC4-4EA6-BB38-39402B1A3542}" type="presParOf" srcId="{0B82003C-0A1F-44F6-8A0A-D06836040933}" destId="{5CEF517E-4C53-4866-B628-E60E929E5888}" srcOrd="7" destOrd="0" presId="urn:microsoft.com/office/officeart/2005/8/layout/cycle8"/>
    <dgm:cxn modelId="{0A01D396-9E45-4158-A0D1-585205945FAF}" type="presParOf" srcId="{0B82003C-0A1F-44F6-8A0A-D06836040933}" destId="{CF892BBF-B6A4-4AE3-850E-B90FEDFDF7E5}" srcOrd="8" destOrd="0" presId="urn:microsoft.com/office/officeart/2005/8/layout/cycle8"/>
    <dgm:cxn modelId="{286954DF-6DDD-4B48-B9C8-083764947A26}" type="presParOf" srcId="{0B82003C-0A1F-44F6-8A0A-D06836040933}" destId="{41E074D7-3EAF-436F-924A-C4860F9157BA}" srcOrd="9" destOrd="0" presId="urn:microsoft.com/office/officeart/2005/8/layout/cycle8"/>
    <dgm:cxn modelId="{FCCF6D03-D8DD-4ECE-A740-99CA745B74A7}" type="presParOf" srcId="{0B82003C-0A1F-44F6-8A0A-D06836040933}" destId="{E087C964-7758-4D5B-87EC-990EBF7E988F}" srcOrd="10" destOrd="0" presId="urn:microsoft.com/office/officeart/2005/8/layout/cycle8"/>
    <dgm:cxn modelId="{70E2341D-2056-497C-8ED2-29B6DDFE09AE}" type="presParOf" srcId="{0B82003C-0A1F-44F6-8A0A-D06836040933}" destId="{E82D0544-A5C6-4F6F-BE17-2E2AAC2E6FDD}" srcOrd="11" destOrd="0" presId="urn:microsoft.com/office/officeart/2005/8/layout/cycle8"/>
    <dgm:cxn modelId="{A5783232-313A-4B4D-9F4C-93DB31777E75}" type="presParOf" srcId="{0B82003C-0A1F-44F6-8A0A-D06836040933}" destId="{81DE6425-2034-407C-92DE-6011263F7828}" srcOrd="12" destOrd="0" presId="urn:microsoft.com/office/officeart/2005/8/layout/cycle8"/>
    <dgm:cxn modelId="{0C0F9185-313E-4FCC-B0A0-C7404FA3576D}" type="presParOf" srcId="{0B82003C-0A1F-44F6-8A0A-D06836040933}" destId="{D5AFDB5D-380E-4404-8441-845E977ECA26}" srcOrd="13" destOrd="0" presId="urn:microsoft.com/office/officeart/2005/8/layout/cycle8"/>
    <dgm:cxn modelId="{88BFFD0B-5128-441D-BA99-BE0FB23257E7}" type="presParOf" srcId="{0B82003C-0A1F-44F6-8A0A-D06836040933}" destId="{17189F63-C77E-4CBD-9204-C5E681971CE9}" srcOrd="14" destOrd="0" presId="urn:microsoft.com/office/officeart/2005/8/layout/cycle8"/>
    <dgm:cxn modelId="{53FE0B25-0C9B-4C6F-B2DB-55628E292642}" type="presParOf" srcId="{0B82003C-0A1F-44F6-8A0A-D06836040933}" destId="{B6BDE910-07F4-4704-9E7D-01894D2BB3E6}" srcOrd="15" destOrd="0" presId="urn:microsoft.com/office/officeart/2005/8/layout/cycle8"/>
    <dgm:cxn modelId="{143D769F-3FD2-40BD-B88B-D5DA6952E7CF}" type="presParOf" srcId="{0B82003C-0A1F-44F6-8A0A-D06836040933}" destId="{3E164E6E-4154-4493-AC0E-9803D1C37D99}" srcOrd="16" destOrd="0" presId="urn:microsoft.com/office/officeart/2005/8/layout/cycle8"/>
    <dgm:cxn modelId="{0CEC296E-FBB9-47B0-A45B-9BFF927112E1}" type="presParOf" srcId="{0B82003C-0A1F-44F6-8A0A-D06836040933}" destId="{E5DC5384-EA6B-4BFD-AE82-4012DCCD94C4}" srcOrd="17" destOrd="0" presId="urn:microsoft.com/office/officeart/2005/8/layout/cycle8"/>
    <dgm:cxn modelId="{2DBE71FD-2648-4E00-97D3-08E8E39B2E21}" type="presParOf" srcId="{0B82003C-0A1F-44F6-8A0A-D06836040933}" destId="{E0831CDA-F567-459B-A502-F6F79EBA8D07}" srcOrd="18" destOrd="0" presId="urn:microsoft.com/office/officeart/2005/8/layout/cycle8"/>
    <dgm:cxn modelId="{09B10B9A-4368-49CF-BF51-D0D1E110D696}" type="presParOf" srcId="{0B82003C-0A1F-44F6-8A0A-D06836040933}" destId="{E30F727B-7401-4516-8A93-4CE29AE1D7BB}" srcOrd="19" destOrd="0" presId="urn:microsoft.com/office/officeart/2005/8/layout/cycle8"/>
    <dgm:cxn modelId="{4E3BEBE0-4F3D-481D-BCB2-4E7A9879B77B}" type="presParOf" srcId="{0B82003C-0A1F-44F6-8A0A-D06836040933}" destId="{C66E541F-107A-4F14-9AC3-0C2BC2740415}" srcOrd="20" destOrd="0" presId="urn:microsoft.com/office/officeart/2005/8/layout/cycle8"/>
    <dgm:cxn modelId="{BE060299-71B2-4835-B6D5-1359BF0CD47F}" type="presParOf" srcId="{0B82003C-0A1F-44F6-8A0A-D06836040933}" destId="{544483FA-A8B0-4C00-A897-98B998690174}" srcOrd="21" destOrd="0" presId="urn:microsoft.com/office/officeart/2005/8/layout/cycle8"/>
    <dgm:cxn modelId="{85DAAEA7-C762-4719-84A0-D39135CA3AE5}" type="presParOf" srcId="{0B82003C-0A1F-44F6-8A0A-D06836040933}" destId="{0253245C-AECA-4433-A56F-F0ED43AE8D16}" srcOrd="22" destOrd="0" presId="urn:microsoft.com/office/officeart/2005/8/layout/cycle8"/>
    <dgm:cxn modelId="{47997FF5-19D2-4F45-B21B-D51642D41FB0}" type="presParOf" srcId="{0B82003C-0A1F-44F6-8A0A-D06836040933}" destId="{0F804F7D-3305-4386-980E-2134029E3B21}" srcOrd="23" destOrd="0" presId="urn:microsoft.com/office/officeart/2005/8/layout/cycle8"/>
    <dgm:cxn modelId="{8906E8F9-9694-4AC5-820B-8B3BFB4AA565}" type="presParOf" srcId="{0B82003C-0A1F-44F6-8A0A-D06836040933}" destId="{83C5FCC9-0056-40D7-B5CA-7E5AC89904CD}" srcOrd="24" destOrd="0" presId="urn:microsoft.com/office/officeart/2005/8/layout/cycle8"/>
    <dgm:cxn modelId="{9E27DA33-63BB-4DD6-AC9D-ED9DE43D1BB5}" type="presParOf" srcId="{0B82003C-0A1F-44F6-8A0A-D06836040933}" destId="{BEF271B7-8550-42A1-9DE0-4A3DFDA2F7D4}" srcOrd="25" destOrd="0" presId="urn:microsoft.com/office/officeart/2005/8/layout/cycle8"/>
    <dgm:cxn modelId="{0D36D60C-3825-4B02-8548-89642EF82673}" type="presParOf" srcId="{0B82003C-0A1F-44F6-8A0A-D06836040933}" destId="{A6F5F2C7-305C-44CD-8146-8FE37A9DE845}" srcOrd="26" destOrd="0" presId="urn:microsoft.com/office/officeart/2005/8/layout/cycle8"/>
    <dgm:cxn modelId="{D9212931-99BA-4F95-993D-3D4D5B692BB8}" type="presParOf" srcId="{0B82003C-0A1F-44F6-8A0A-D06836040933}" destId="{4FBCEC96-A5D5-4841-A104-DAFD44D6ADE0}" srcOrd="27" destOrd="0" presId="urn:microsoft.com/office/officeart/2005/8/layout/cycle8"/>
    <dgm:cxn modelId="{C6BFA19E-9A4D-46E2-9B85-A7955B06E00F}" type="presParOf" srcId="{0B82003C-0A1F-44F6-8A0A-D06836040933}" destId="{95F54D7A-42F9-4FA9-A20D-E2FE1C42E327}" srcOrd="28" destOrd="0" presId="urn:microsoft.com/office/officeart/2005/8/layout/cycle8"/>
    <dgm:cxn modelId="{56086CE2-8E86-4DB2-A12F-4DB335E77572}" type="presParOf" srcId="{0B82003C-0A1F-44F6-8A0A-D06836040933}" destId="{5035E078-C28D-427D-A8B9-92A09D3AA6EF}" srcOrd="29" destOrd="0" presId="urn:microsoft.com/office/officeart/2005/8/layout/cycle8"/>
    <dgm:cxn modelId="{D781F800-333E-4794-9F47-CB460C719FCC}" type="presParOf" srcId="{0B82003C-0A1F-44F6-8A0A-D06836040933}" destId="{429019E4-1D7A-4023-8F39-0BBA6D56519A}" srcOrd="30" destOrd="0" presId="urn:microsoft.com/office/officeart/2005/8/layout/cycle8"/>
    <dgm:cxn modelId="{2421F7BB-FCD6-451A-BBF8-B31614A38F63}" type="presParOf" srcId="{0B82003C-0A1F-44F6-8A0A-D06836040933}" destId="{53DD446B-526F-4C8D-A8FB-69143D214453}" srcOrd="31" destOrd="0" presId="urn:microsoft.com/office/officeart/2005/8/layout/cycle8"/>
    <dgm:cxn modelId="{C35A5BA3-239B-4453-BE43-C49F34E4C96F}" type="presParOf" srcId="{0B82003C-0A1F-44F6-8A0A-D06836040933}" destId="{BCAD5AC8-0535-4233-B235-D44BF6ED25E0}" srcOrd="32" destOrd="0" presId="urn:microsoft.com/office/officeart/2005/8/layout/cycle8"/>
    <dgm:cxn modelId="{5027B764-F786-484D-9103-657173B03D80}" type="presParOf" srcId="{0B82003C-0A1F-44F6-8A0A-D06836040933}" destId="{639BA3A9-B3C8-412B-A0C7-95AFF63C2799}" srcOrd="33" destOrd="0" presId="urn:microsoft.com/office/officeart/2005/8/layout/cycle8"/>
    <dgm:cxn modelId="{977D138F-B2B7-4974-B636-5CDB1DF19ADB}" type="presParOf" srcId="{0B82003C-0A1F-44F6-8A0A-D06836040933}" destId="{37B1825D-D867-4FAC-BDA6-2B6DC92986C1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C62C656-E420-442C-983B-3DEE45DEEDD6}" type="doc">
      <dgm:prSet loTypeId="urn:microsoft.com/office/officeart/2005/8/layout/cycle8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1A1DC47D-C689-42D4-B5FD-67D5704143AA}">
      <dgm:prSet phldrT="[Texto]"/>
      <dgm:spPr>
        <a:solidFill>
          <a:srgbClr val="00CC00">
            <a:alpha val="60000"/>
          </a:srgbClr>
        </a:solidFill>
      </dgm:spPr>
      <dgm:t>
        <a:bodyPr/>
        <a:lstStyle/>
        <a:p>
          <a:r>
            <a:rPr lang="es-MX" dirty="0">
              <a:solidFill>
                <a:schemeClr val="tx2"/>
              </a:solidFill>
            </a:rPr>
            <a:t>Ingreso y validación de </a:t>
          </a:r>
          <a:r>
            <a:rPr lang="es-MX" dirty="0" err="1">
              <a:solidFill>
                <a:schemeClr val="tx2"/>
              </a:solidFill>
            </a:rPr>
            <a:t>inf</a:t>
          </a:r>
          <a:r>
            <a:rPr lang="es-MX" dirty="0">
              <a:solidFill>
                <a:schemeClr val="tx2"/>
              </a:solidFill>
            </a:rPr>
            <a:t>. de terreno</a:t>
          </a:r>
          <a:br>
            <a:rPr lang="es-MX" dirty="0">
              <a:solidFill>
                <a:schemeClr val="tx2"/>
              </a:solidFill>
            </a:rPr>
          </a:br>
          <a:r>
            <a:rPr lang="es-MX" dirty="0">
              <a:solidFill>
                <a:schemeClr val="tx2"/>
              </a:solidFill>
            </a:rPr>
            <a:t>90%</a:t>
          </a:r>
          <a:endParaRPr lang="es-CL" dirty="0">
            <a:solidFill>
              <a:schemeClr val="tx2"/>
            </a:solidFill>
          </a:endParaRPr>
        </a:p>
      </dgm:t>
    </dgm:pt>
    <dgm:pt modelId="{6D1A2A55-E672-46FF-8161-F6ECAB490380}" type="parTrans" cxnId="{96AF3E1F-8F26-4A72-ACDA-3D61D8AF02FD}">
      <dgm:prSet/>
      <dgm:spPr/>
      <dgm:t>
        <a:bodyPr/>
        <a:lstStyle/>
        <a:p>
          <a:endParaRPr lang="es-CL"/>
        </a:p>
      </dgm:t>
    </dgm:pt>
    <dgm:pt modelId="{171F8EFD-D971-4E25-B086-26ACC182ACF1}" type="sibTrans" cxnId="{96AF3E1F-8F26-4A72-ACDA-3D61D8AF02FD}">
      <dgm:prSet/>
      <dgm:spPr/>
      <dgm:t>
        <a:bodyPr/>
        <a:lstStyle/>
        <a:p>
          <a:endParaRPr lang="es-CL"/>
        </a:p>
      </dgm:t>
    </dgm:pt>
    <dgm:pt modelId="{B1C5AD64-0DC2-4690-8C0F-65A42C4DE3BD}">
      <dgm:prSet phldrT="[Texto]"/>
      <dgm:spPr>
        <a:solidFill>
          <a:srgbClr val="00CC00">
            <a:alpha val="60000"/>
          </a:srgbClr>
        </a:solidFill>
      </dgm:spPr>
      <dgm:t>
        <a:bodyPr/>
        <a:lstStyle/>
        <a:p>
          <a:r>
            <a:rPr lang="es-MX" dirty="0">
              <a:solidFill>
                <a:schemeClr val="tx2"/>
              </a:solidFill>
            </a:rPr>
            <a:t>Informe de medición y/o terreno </a:t>
          </a:r>
          <a:br>
            <a:rPr lang="es-MX" dirty="0">
              <a:solidFill>
                <a:schemeClr val="tx2"/>
              </a:solidFill>
            </a:rPr>
          </a:br>
          <a:r>
            <a:rPr lang="es-MX" dirty="0">
              <a:solidFill>
                <a:schemeClr val="tx2"/>
              </a:solidFill>
            </a:rPr>
            <a:t>90%</a:t>
          </a:r>
          <a:endParaRPr lang="es-CL" dirty="0">
            <a:solidFill>
              <a:schemeClr val="tx2"/>
            </a:solidFill>
          </a:endParaRPr>
        </a:p>
      </dgm:t>
    </dgm:pt>
    <dgm:pt modelId="{88EF2E44-DA51-4715-BF84-A4E4577AEDBD}" type="parTrans" cxnId="{3A88C803-13A0-4CFB-91EA-4F020C3F061A}">
      <dgm:prSet/>
      <dgm:spPr/>
      <dgm:t>
        <a:bodyPr/>
        <a:lstStyle/>
        <a:p>
          <a:endParaRPr lang="es-CL"/>
        </a:p>
      </dgm:t>
    </dgm:pt>
    <dgm:pt modelId="{094F2FA8-8B00-4C54-8140-63C0020D675B}" type="sibTrans" cxnId="{3A88C803-13A0-4CFB-91EA-4F020C3F061A}">
      <dgm:prSet/>
      <dgm:spPr/>
      <dgm:t>
        <a:bodyPr/>
        <a:lstStyle/>
        <a:p>
          <a:endParaRPr lang="es-CL"/>
        </a:p>
      </dgm:t>
    </dgm:pt>
    <dgm:pt modelId="{EDD857FC-210E-4BFF-B0A6-639AEB0DF2F3}">
      <dgm:prSet phldrT="[Texto]"/>
      <dgm:spPr>
        <a:solidFill>
          <a:srgbClr val="00CC00">
            <a:alpha val="45000"/>
          </a:srgbClr>
        </a:solidFill>
      </dgm:spPr>
      <dgm:t>
        <a:bodyPr/>
        <a:lstStyle/>
        <a:p>
          <a:r>
            <a:rPr lang="es-MX" dirty="0">
              <a:solidFill>
                <a:schemeClr val="tx2"/>
              </a:solidFill>
            </a:rPr>
            <a:t>Informe consolidado </a:t>
          </a:r>
          <a:br>
            <a:rPr lang="es-MX" dirty="0">
              <a:solidFill>
                <a:schemeClr val="tx2"/>
              </a:solidFill>
            </a:rPr>
          </a:br>
          <a:r>
            <a:rPr lang="es-MX" dirty="0">
              <a:solidFill>
                <a:schemeClr val="tx2"/>
              </a:solidFill>
            </a:rPr>
            <a:t>50%</a:t>
          </a:r>
          <a:endParaRPr lang="es-CL" dirty="0">
            <a:solidFill>
              <a:schemeClr val="tx2"/>
            </a:solidFill>
          </a:endParaRPr>
        </a:p>
      </dgm:t>
    </dgm:pt>
    <dgm:pt modelId="{99A95EAC-F2AA-40BA-B460-04B24D356754}" type="parTrans" cxnId="{DD82170E-FD85-45A5-8B2A-48FDBF69EFDA}">
      <dgm:prSet/>
      <dgm:spPr/>
      <dgm:t>
        <a:bodyPr/>
        <a:lstStyle/>
        <a:p>
          <a:endParaRPr lang="es-CL"/>
        </a:p>
      </dgm:t>
    </dgm:pt>
    <dgm:pt modelId="{B714A630-92D8-4A09-A4F6-2BC90343A9F9}" type="sibTrans" cxnId="{DD82170E-FD85-45A5-8B2A-48FDBF69EFDA}">
      <dgm:prSet/>
      <dgm:spPr/>
      <dgm:t>
        <a:bodyPr/>
        <a:lstStyle/>
        <a:p>
          <a:endParaRPr lang="es-CL"/>
        </a:p>
      </dgm:t>
    </dgm:pt>
    <dgm:pt modelId="{1B6B2DAB-E4D3-4158-B744-B0438BBB49DA}">
      <dgm:prSet phldrT="[Texto]"/>
      <dgm:spPr>
        <a:solidFill>
          <a:srgbClr val="C00000">
            <a:alpha val="50000"/>
          </a:srgbClr>
        </a:solidFill>
      </dgm:spPr>
      <dgm:t>
        <a:bodyPr/>
        <a:lstStyle/>
        <a:p>
          <a:r>
            <a:rPr lang="es-MX" dirty="0"/>
            <a:t>Carga de adjuntos </a:t>
          </a:r>
          <a:br>
            <a:rPr lang="es-MX" dirty="0"/>
          </a:br>
          <a:r>
            <a:rPr lang="es-MX" dirty="0"/>
            <a:t>0% </a:t>
          </a:r>
          <a:endParaRPr lang="es-CL" dirty="0"/>
        </a:p>
      </dgm:t>
    </dgm:pt>
    <dgm:pt modelId="{2DD5FC05-3AAD-426B-9109-9DCA9CBC9766}" type="parTrans" cxnId="{9BAAA30C-CB0B-4BCF-BD74-605806D418D7}">
      <dgm:prSet/>
      <dgm:spPr/>
      <dgm:t>
        <a:bodyPr/>
        <a:lstStyle/>
        <a:p>
          <a:endParaRPr lang="es-ES"/>
        </a:p>
      </dgm:t>
    </dgm:pt>
    <dgm:pt modelId="{FC81F6A5-2B6D-4343-967C-BF597A454DC0}" type="sibTrans" cxnId="{9BAAA30C-CB0B-4BCF-BD74-605806D418D7}">
      <dgm:prSet/>
      <dgm:spPr/>
      <dgm:t>
        <a:bodyPr/>
        <a:lstStyle/>
        <a:p>
          <a:endParaRPr lang="es-ES"/>
        </a:p>
      </dgm:t>
    </dgm:pt>
    <dgm:pt modelId="{AA82089A-0996-4086-B37E-BAE6B04A0C34}">
      <dgm:prSet phldrT="[Texto]"/>
      <dgm:spPr>
        <a:solidFill>
          <a:srgbClr val="C00000">
            <a:alpha val="50000"/>
          </a:srgbClr>
        </a:solidFill>
      </dgm:spPr>
      <dgm:t>
        <a:bodyPr/>
        <a:lstStyle/>
        <a:p>
          <a:r>
            <a:rPr lang="es-MX" dirty="0"/>
            <a:t>Emisión de cadenas de custodia </a:t>
          </a:r>
          <a:br>
            <a:rPr lang="es-MX" dirty="0"/>
          </a:br>
          <a:r>
            <a:rPr lang="es-MX" dirty="0"/>
            <a:t>0%</a:t>
          </a:r>
          <a:endParaRPr lang="es-CL" dirty="0"/>
        </a:p>
      </dgm:t>
    </dgm:pt>
    <dgm:pt modelId="{2D404E23-5486-455B-8E4A-8938C15EB6F4}" type="parTrans" cxnId="{9BA835C9-E133-44A7-813F-33A4C1939814}">
      <dgm:prSet/>
      <dgm:spPr/>
      <dgm:t>
        <a:bodyPr/>
        <a:lstStyle/>
        <a:p>
          <a:endParaRPr lang="es-ES"/>
        </a:p>
      </dgm:t>
    </dgm:pt>
    <dgm:pt modelId="{A2C809B3-7A15-450F-8F42-2E3F9A41D8D0}" type="sibTrans" cxnId="{9BA835C9-E133-44A7-813F-33A4C1939814}">
      <dgm:prSet/>
      <dgm:spPr/>
      <dgm:t>
        <a:bodyPr/>
        <a:lstStyle/>
        <a:p>
          <a:endParaRPr lang="es-ES"/>
        </a:p>
      </dgm:t>
    </dgm:pt>
    <dgm:pt modelId="{D655C141-3C41-47DC-9384-412DE795F9CC}">
      <dgm:prSet phldrT="[Texto]"/>
      <dgm:spPr>
        <a:solidFill>
          <a:srgbClr val="00CC00">
            <a:alpha val="60000"/>
          </a:srgbClr>
        </a:solidFill>
      </dgm:spPr>
      <dgm:t>
        <a:bodyPr/>
        <a:lstStyle/>
        <a:p>
          <a:r>
            <a:rPr lang="es-MX" dirty="0">
              <a:solidFill>
                <a:schemeClr val="tx2"/>
              </a:solidFill>
            </a:rPr>
            <a:t>Ingreso de análisis externalizados 80%</a:t>
          </a:r>
          <a:endParaRPr lang="es-CL" dirty="0">
            <a:solidFill>
              <a:schemeClr val="tx2"/>
            </a:solidFill>
          </a:endParaRPr>
        </a:p>
      </dgm:t>
    </dgm:pt>
    <dgm:pt modelId="{F4FDF766-888F-4410-8E78-F32EE437860D}" type="parTrans" cxnId="{519CD475-5F78-4B40-AF05-69CC55406748}">
      <dgm:prSet/>
      <dgm:spPr/>
      <dgm:t>
        <a:bodyPr/>
        <a:lstStyle/>
        <a:p>
          <a:endParaRPr lang="es-ES"/>
        </a:p>
      </dgm:t>
    </dgm:pt>
    <dgm:pt modelId="{04B7F287-E3BC-47ED-B024-1C6C31AB3799}" type="sibTrans" cxnId="{519CD475-5F78-4B40-AF05-69CC55406748}">
      <dgm:prSet/>
      <dgm:spPr/>
      <dgm:t>
        <a:bodyPr/>
        <a:lstStyle/>
        <a:p>
          <a:endParaRPr lang="es-ES"/>
        </a:p>
      </dgm:t>
    </dgm:pt>
    <dgm:pt modelId="{0B82003C-0A1F-44F6-8A0A-D06836040933}" type="pres">
      <dgm:prSet presAssocID="{BC62C656-E420-442C-983B-3DEE45DEEDD6}" presName="compositeShape" presStyleCnt="0">
        <dgm:presLayoutVars>
          <dgm:chMax val="7"/>
          <dgm:dir/>
          <dgm:resizeHandles val="exact"/>
        </dgm:presLayoutVars>
      </dgm:prSet>
      <dgm:spPr/>
    </dgm:pt>
    <dgm:pt modelId="{FDC69472-4535-41E9-A245-7E6B193DF574}" type="pres">
      <dgm:prSet presAssocID="{BC62C656-E420-442C-983B-3DEE45DEEDD6}" presName="wedge1" presStyleLbl="node1" presStyleIdx="0" presStyleCnt="6"/>
      <dgm:spPr/>
    </dgm:pt>
    <dgm:pt modelId="{9785E838-E99E-455C-9FB1-C8E05F89F822}" type="pres">
      <dgm:prSet presAssocID="{BC62C656-E420-442C-983B-3DEE45DEEDD6}" presName="dummy1a" presStyleCnt="0"/>
      <dgm:spPr/>
    </dgm:pt>
    <dgm:pt modelId="{A2A62D2E-03B9-48BE-9A20-989EEFE50CA8}" type="pres">
      <dgm:prSet presAssocID="{BC62C656-E420-442C-983B-3DEE45DEEDD6}" presName="dummy1b" presStyleCnt="0"/>
      <dgm:spPr/>
    </dgm:pt>
    <dgm:pt modelId="{9FC12A19-9020-4A3C-8AB2-C2A0AEB44AD9}" type="pres">
      <dgm:prSet presAssocID="{BC62C656-E420-442C-983B-3DEE45DEEDD6}" presName="wedge1Tx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CCD932A3-5571-4ED5-9364-6B07F8A38F46}" type="pres">
      <dgm:prSet presAssocID="{BC62C656-E420-442C-983B-3DEE45DEEDD6}" presName="wedge2" presStyleLbl="node1" presStyleIdx="1" presStyleCnt="6"/>
      <dgm:spPr/>
    </dgm:pt>
    <dgm:pt modelId="{9D596AAC-BE12-43E0-93B7-A6BAA53F3495}" type="pres">
      <dgm:prSet presAssocID="{BC62C656-E420-442C-983B-3DEE45DEEDD6}" presName="dummy2a" presStyleCnt="0"/>
      <dgm:spPr/>
    </dgm:pt>
    <dgm:pt modelId="{20F4E8B8-AB48-4F41-90C8-0147D0ADE26F}" type="pres">
      <dgm:prSet presAssocID="{BC62C656-E420-442C-983B-3DEE45DEEDD6}" presName="dummy2b" presStyleCnt="0"/>
      <dgm:spPr/>
    </dgm:pt>
    <dgm:pt modelId="{5CEF517E-4C53-4866-B628-E60E929E5888}" type="pres">
      <dgm:prSet presAssocID="{BC62C656-E420-442C-983B-3DEE45DEEDD6}" presName="wedge2Tx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CF892BBF-B6A4-4AE3-850E-B90FEDFDF7E5}" type="pres">
      <dgm:prSet presAssocID="{BC62C656-E420-442C-983B-3DEE45DEEDD6}" presName="wedge3" presStyleLbl="node1" presStyleIdx="2" presStyleCnt="6"/>
      <dgm:spPr/>
    </dgm:pt>
    <dgm:pt modelId="{41E074D7-3EAF-436F-924A-C4860F9157BA}" type="pres">
      <dgm:prSet presAssocID="{BC62C656-E420-442C-983B-3DEE45DEEDD6}" presName="dummy3a" presStyleCnt="0"/>
      <dgm:spPr/>
    </dgm:pt>
    <dgm:pt modelId="{E087C964-7758-4D5B-87EC-990EBF7E988F}" type="pres">
      <dgm:prSet presAssocID="{BC62C656-E420-442C-983B-3DEE45DEEDD6}" presName="dummy3b" presStyleCnt="0"/>
      <dgm:spPr/>
    </dgm:pt>
    <dgm:pt modelId="{E82D0544-A5C6-4F6F-BE17-2E2AAC2E6FDD}" type="pres">
      <dgm:prSet presAssocID="{BC62C656-E420-442C-983B-3DEE45DEEDD6}" presName="wedge3Tx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81DE6425-2034-407C-92DE-6011263F7828}" type="pres">
      <dgm:prSet presAssocID="{BC62C656-E420-442C-983B-3DEE45DEEDD6}" presName="wedge4" presStyleLbl="node1" presStyleIdx="3" presStyleCnt="6"/>
      <dgm:spPr/>
    </dgm:pt>
    <dgm:pt modelId="{D5AFDB5D-380E-4404-8441-845E977ECA26}" type="pres">
      <dgm:prSet presAssocID="{BC62C656-E420-442C-983B-3DEE45DEEDD6}" presName="dummy4a" presStyleCnt="0"/>
      <dgm:spPr/>
    </dgm:pt>
    <dgm:pt modelId="{17189F63-C77E-4CBD-9204-C5E681971CE9}" type="pres">
      <dgm:prSet presAssocID="{BC62C656-E420-442C-983B-3DEE45DEEDD6}" presName="dummy4b" presStyleCnt="0"/>
      <dgm:spPr/>
    </dgm:pt>
    <dgm:pt modelId="{B6BDE910-07F4-4704-9E7D-01894D2BB3E6}" type="pres">
      <dgm:prSet presAssocID="{BC62C656-E420-442C-983B-3DEE45DEEDD6}" presName="wedge4Tx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3E164E6E-4154-4493-AC0E-9803D1C37D99}" type="pres">
      <dgm:prSet presAssocID="{BC62C656-E420-442C-983B-3DEE45DEEDD6}" presName="wedge5" presStyleLbl="node1" presStyleIdx="4" presStyleCnt="6"/>
      <dgm:spPr/>
    </dgm:pt>
    <dgm:pt modelId="{E5DC5384-EA6B-4BFD-AE82-4012DCCD94C4}" type="pres">
      <dgm:prSet presAssocID="{BC62C656-E420-442C-983B-3DEE45DEEDD6}" presName="dummy5a" presStyleCnt="0"/>
      <dgm:spPr/>
    </dgm:pt>
    <dgm:pt modelId="{E0831CDA-F567-459B-A502-F6F79EBA8D07}" type="pres">
      <dgm:prSet presAssocID="{BC62C656-E420-442C-983B-3DEE45DEEDD6}" presName="dummy5b" presStyleCnt="0"/>
      <dgm:spPr/>
    </dgm:pt>
    <dgm:pt modelId="{E30F727B-7401-4516-8A93-4CE29AE1D7BB}" type="pres">
      <dgm:prSet presAssocID="{BC62C656-E420-442C-983B-3DEE45DEEDD6}" presName="wedge5Tx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66E541F-107A-4F14-9AC3-0C2BC2740415}" type="pres">
      <dgm:prSet presAssocID="{BC62C656-E420-442C-983B-3DEE45DEEDD6}" presName="wedge6" presStyleLbl="node1" presStyleIdx="5" presStyleCnt="6"/>
      <dgm:spPr/>
    </dgm:pt>
    <dgm:pt modelId="{544483FA-A8B0-4C00-A897-98B998690174}" type="pres">
      <dgm:prSet presAssocID="{BC62C656-E420-442C-983B-3DEE45DEEDD6}" presName="dummy6a" presStyleCnt="0"/>
      <dgm:spPr/>
    </dgm:pt>
    <dgm:pt modelId="{0253245C-AECA-4433-A56F-F0ED43AE8D16}" type="pres">
      <dgm:prSet presAssocID="{BC62C656-E420-442C-983B-3DEE45DEEDD6}" presName="dummy6b" presStyleCnt="0"/>
      <dgm:spPr/>
    </dgm:pt>
    <dgm:pt modelId="{0F804F7D-3305-4386-980E-2134029E3B21}" type="pres">
      <dgm:prSet presAssocID="{BC62C656-E420-442C-983B-3DEE45DEEDD6}" presName="wedge6Tx" presStyleLbl="node1" presStyleIdx="5" presStyleCnt="6">
        <dgm:presLayoutVars>
          <dgm:chMax val="0"/>
          <dgm:chPref val="0"/>
          <dgm:bulletEnabled val="1"/>
        </dgm:presLayoutVars>
      </dgm:prSet>
      <dgm:spPr/>
    </dgm:pt>
    <dgm:pt modelId="{F3F4DA75-14BB-4055-AA5D-258BA48B0D02}" type="pres">
      <dgm:prSet presAssocID="{A2C809B3-7A15-450F-8F42-2E3F9A41D8D0}" presName="arrowWedge1" presStyleLbl="fgSibTrans2D1" presStyleIdx="0" presStyleCnt="6"/>
      <dgm:spPr>
        <a:noFill/>
      </dgm:spPr>
    </dgm:pt>
    <dgm:pt modelId="{C53C7F13-A18C-4FD5-881D-4956C46E1278}" type="pres">
      <dgm:prSet presAssocID="{171F8EFD-D971-4E25-B086-26ACC182ACF1}" presName="arrowWedge2" presStyleLbl="fgSibTrans2D1" presStyleIdx="1" presStyleCnt="6"/>
      <dgm:spPr>
        <a:noFill/>
      </dgm:spPr>
    </dgm:pt>
    <dgm:pt modelId="{8E77FE92-E817-4ABC-93C3-4DD119E7FC60}" type="pres">
      <dgm:prSet presAssocID="{04B7F287-E3BC-47ED-B024-1C6C31AB3799}" presName="arrowWedge3" presStyleLbl="fgSibTrans2D1" presStyleIdx="2" presStyleCnt="6"/>
      <dgm:spPr>
        <a:noFill/>
      </dgm:spPr>
    </dgm:pt>
    <dgm:pt modelId="{F002F3CB-494F-4B32-A1CB-F452A824E9FA}" type="pres">
      <dgm:prSet presAssocID="{FC81F6A5-2B6D-4343-967C-BF597A454DC0}" presName="arrowWedge4" presStyleLbl="fgSibTrans2D1" presStyleIdx="3" presStyleCnt="6"/>
      <dgm:spPr>
        <a:noFill/>
      </dgm:spPr>
    </dgm:pt>
    <dgm:pt modelId="{0475F737-BF79-4193-A402-1DF80DCC55A8}" type="pres">
      <dgm:prSet presAssocID="{094F2FA8-8B00-4C54-8140-63C0020D675B}" presName="arrowWedge5" presStyleLbl="fgSibTrans2D1" presStyleIdx="4" presStyleCnt="6"/>
      <dgm:spPr>
        <a:noFill/>
      </dgm:spPr>
    </dgm:pt>
    <dgm:pt modelId="{0E9CFB92-8F2D-4DC7-B236-D9EAA2539586}" type="pres">
      <dgm:prSet presAssocID="{B714A630-92D8-4A09-A4F6-2BC90343A9F9}" presName="arrowWedge6" presStyleLbl="fgSibTrans2D1" presStyleIdx="5" presStyleCnt="6"/>
      <dgm:spPr>
        <a:noFill/>
      </dgm:spPr>
    </dgm:pt>
  </dgm:ptLst>
  <dgm:cxnLst>
    <dgm:cxn modelId="{3A88C803-13A0-4CFB-91EA-4F020C3F061A}" srcId="{BC62C656-E420-442C-983B-3DEE45DEEDD6}" destId="{B1C5AD64-0DC2-4690-8C0F-65A42C4DE3BD}" srcOrd="4" destOrd="0" parTransId="{88EF2E44-DA51-4715-BF84-A4E4577AEDBD}" sibTransId="{094F2FA8-8B00-4C54-8140-63C0020D675B}"/>
    <dgm:cxn modelId="{2D8D1108-69C6-43A7-B88A-EABE92FC57D0}" type="presOf" srcId="{1B6B2DAB-E4D3-4158-B744-B0438BBB49DA}" destId="{B6BDE910-07F4-4704-9E7D-01894D2BB3E6}" srcOrd="1" destOrd="0" presId="urn:microsoft.com/office/officeart/2005/8/layout/cycle8"/>
    <dgm:cxn modelId="{9BAAA30C-CB0B-4BCF-BD74-605806D418D7}" srcId="{BC62C656-E420-442C-983B-3DEE45DEEDD6}" destId="{1B6B2DAB-E4D3-4158-B744-B0438BBB49DA}" srcOrd="3" destOrd="0" parTransId="{2DD5FC05-3AAD-426B-9109-9DCA9CBC9766}" sibTransId="{FC81F6A5-2B6D-4343-967C-BF597A454DC0}"/>
    <dgm:cxn modelId="{52F7E20C-0BC8-41BC-BB0D-A2C9D757A3DC}" type="presOf" srcId="{BC62C656-E420-442C-983B-3DEE45DEEDD6}" destId="{0B82003C-0A1F-44F6-8A0A-D06836040933}" srcOrd="0" destOrd="0" presId="urn:microsoft.com/office/officeart/2005/8/layout/cycle8"/>
    <dgm:cxn modelId="{DD82170E-FD85-45A5-8B2A-48FDBF69EFDA}" srcId="{BC62C656-E420-442C-983B-3DEE45DEEDD6}" destId="{EDD857FC-210E-4BFF-B0A6-639AEB0DF2F3}" srcOrd="5" destOrd="0" parTransId="{99A95EAC-F2AA-40BA-B460-04B24D356754}" sibTransId="{B714A630-92D8-4A09-A4F6-2BC90343A9F9}"/>
    <dgm:cxn modelId="{6E3F1011-D24D-4FE6-9BCF-D28AE73C0543}" type="presOf" srcId="{D655C141-3C41-47DC-9384-412DE795F9CC}" destId="{E82D0544-A5C6-4F6F-BE17-2E2AAC2E6FDD}" srcOrd="1" destOrd="0" presId="urn:microsoft.com/office/officeart/2005/8/layout/cycle8"/>
    <dgm:cxn modelId="{96AF3E1F-8F26-4A72-ACDA-3D61D8AF02FD}" srcId="{BC62C656-E420-442C-983B-3DEE45DEEDD6}" destId="{1A1DC47D-C689-42D4-B5FD-67D5704143AA}" srcOrd="1" destOrd="0" parTransId="{6D1A2A55-E672-46FF-8161-F6ECAB490380}" sibTransId="{171F8EFD-D971-4E25-B086-26ACC182ACF1}"/>
    <dgm:cxn modelId="{6E910323-93B8-4CA1-810B-58E651B0FA04}" type="presOf" srcId="{AA82089A-0996-4086-B37E-BAE6B04A0C34}" destId="{9FC12A19-9020-4A3C-8AB2-C2A0AEB44AD9}" srcOrd="1" destOrd="0" presId="urn:microsoft.com/office/officeart/2005/8/layout/cycle8"/>
    <dgm:cxn modelId="{1BB6043F-82E2-4700-BE4A-88DEB51C496B}" type="presOf" srcId="{1A1DC47D-C689-42D4-B5FD-67D5704143AA}" destId="{5CEF517E-4C53-4866-B628-E60E929E5888}" srcOrd="1" destOrd="0" presId="urn:microsoft.com/office/officeart/2005/8/layout/cycle8"/>
    <dgm:cxn modelId="{8BD44E55-F2F0-45C0-BD71-1855469CA2DF}" type="presOf" srcId="{AA82089A-0996-4086-B37E-BAE6B04A0C34}" destId="{FDC69472-4535-41E9-A245-7E6B193DF574}" srcOrd="0" destOrd="0" presId="urn:microsoft.com/office/officeart/2005/8/layout/cycle8"/>
    <dgm:cxn modelId="{519CD475-5F78-4B40-AF05-69CC55406748}" srcId="{BC62C656-E420-442C-983B-3DEE45DEEDD6}" destId="{D655C141-3C41-47DC-9384-412DE795F9CC}" srcOrd="2" destOrd="0" parTransId="{F4FDF766-888F-4410-8E78-F32EE437860D}" sibTransId="{04B7F287-E3BC-47ED-B024-1C6C31AB3799}"/>
    <dgm:cxn modelId="{7B0E1182-7E44-41E5-8FF2-3E7767C59459}" type="presOf" srcId="{EDD857FC-210E-4BFF-B0A6-639AEB0DF2F3}" destId="{0F804F7D-3305-4386-980E-2134029E3B21}" srcOrd="1" destOrd="0" presId="urn:microsoft.com/office/officeart/2005/8/layout/cycle8"/>
    <dgm:cxn modelId="{B18C548A-65C2-4EC2-BA47-1302DF73648E}" type="presOf" srcId="{1B6B2DAB-E4D3-4158-B744-B0438BBB49DA}" destId="{81DE6425-2034-407C-92DE-6011263F7828}" srcOrd="0" destOrd="0" presId="urn:microsoft.com/office/officeart/2005/8/layout/cycle8"/>
    <dgm:cxn modelId="{8CB3D393-9994-422C-9A9B-0FD45F0C5F8F}" type="presOf" srcId="{B1C5AD64-0DC2-4690-8C0F-65A42C4DE3BD}" destId="{3E164E6E-4154-4493-AC0E-9803D1C37D99}" srcOrd="0" destOrd="0" presId="urn:microsoft.com/office/officeart/2005/8/layout/cycle8"/>
    <dgm:cxn modelId="{A2B33C94-6D07-408E-9CCC-F3BD03853D41}" type="presOf" srcId="{1A1DC47D-C689-42D4-B5FD-67D5704143AA}" destId="{CCD932A3-5571-4ED5-9364-6B07F8A38F46}" srcOrd="0" destOrd="0" presId="urn:microsoft.com/office/officeart/2005/8/layout/cycle8"/>
    <dgm:cxn modelId="{C3E19395-19E3-47EA-A1FC-9C6310ED8F1F}" type="presOf" srcId="{EDD857FC-210E-4BFF-B0A6-639AEB0DF2F3}" destId="{C66E541F-107A-4F14-9AC3-0C2BC2740415}" srcOrd="0" destOrd="0" presId="urn:microsoft.com/office/officeart/2005/8/layout/cycle8"/>
    <dgm:cxn modelId="{7843CEAC-D4E0-44AC-B094-FE42B1D25985}" type="presOf" srcId="{B1C5AD64-0DC2-4690-8C0F-65A42C4DE3BD}" destId="{E30F727B-7401-4516-8A93-4CE29AE1D7BB}" srcOrd="1" destOrd="0" presId="urn:microsoft.com/office/officeart/2005/8/layout/cycle8"/>
    <dgm:cxn modelId="{9BA835C9-E133-44A7-813F-33A4C1939814}" srcId="{BC62C656-E420-442C-983B-3DEE45DEEDD6}" destId="{AA82089A-0996-4086-B37E-BAE6B04A0C34}" srcOrd="0" destOrd="0" parTransId="{2D404E23-5486-455B-8E4A-8938C15EB6F4}" sibTransId="{A2C809B3-7A15-450F-8F42-2E3F9A41D8D0}"/>
    <dgm:cxn modelId="{08F1ADF8-BD80-44C7-9D1E-0B701BDC3B11}" type="presOf" srcId="{D655C141-3C41-47DC-9384-412DE795F9CC}" destId="{CF892BBF-B6A4-4AE3-850E-B90FEDFDF7E5}" srcOrd="0" destOrd="0" presId="urn:microsoft.com/office/officeart/2005/8/layout/cycle8"/>
    <dgm:cxn modelId="{62F5F042-3EE4-4326-A05B-4420B7AC97D4}" type="presParOf" srcId="{0B82003C-0A1F-44F6-8A0A-D06836040933}" destId="{FDC69472-4535-41E9-A245-7E6B193DF574}" srcOrd="0" destOrd="0" presId="urn:microsoft.com/office/officeart/2005/8/layout/cycle8"/>
    <dgm:cxn modelId="{2324D245-760F-4071-99AB-851DBDBEFE14}" type="presParOf" srcId="{0B82003C-0A1F-44F6-8A0A-D06836040933}" destId="{9785E838-E99E-455C-9FB1-C8E05F89F822}" srcOrd="1" destOrd="0" presId="urn:microsoft.com/office/officeart/2005/8/layout/cycle8"/>
    <dgm:cxn modelId="{30306F57-B8D7-4BF1-8AD6-1D387EF99F98}" type="presParOf" srcId="{0B82003C-0A1F-44F6-8A0A-D06836040933}" destId="{A2A62D2E-03B9-48BE-9A20-989EEFE50CA8}" srcOrd="2" destOrd="0" presId="urn:microsoft.com/office/officeart/2005/8/layout/cycle8"/>
    <dgm:cxn modelId="{AC6F457C-9ACB-4070-82E2-6DB4D203117D}" type="presParOf" srcId="{0B82003C-0A1F-44F6-8A0A-D06836040933}" destId="{9FC12A19-9020-4A3C-8AB2-C2A0AEB44AD9}" srcOrd="3" destOrd="0" presId="urn:microsoft.com/office/officeart/2005/8/layout/cycle8"/>
    <dgm:cxn modelId="{AD45F2A1-1371-41C8-9DB7-0E52E61C8EC5}" type="presParOf" srcId="{0B82003C-0A1F-44F6-8A0A-D06836040933}" destId="{CCD932A3-5571-4ED5-9364-6B07F8A38F46}" srcOrd="4" destOrd="0" presId="urn:microsoft.com/office/officeart/2005/8/layout/cycle8"/>
    <dgm:cxn modelId="{82BD3550-D051-40F3-8E3C-772BC887E650}" type="presParOf" srcId="{0B82003C-0A1F-44F6-8A0A-D06836040933}" destId="{9D596AAC-BE12-43E0-93B7-A6BAA53F3495}" srcOrd="5" destOrd="0" presId="urn:microsoft.com/office/officeart/2005/8/layout/cycle8"/>
    <dgm:cxn modelId="{FCEDF313-3023-4B3A-8445-068BB6FCD530}" type="presParOf" srcId="{0B82003C-0A1F-44F6-8A0A-D06836040933}" destId="{20F4E8B8-AB48-4F41-90C8-0147D0ADE26F}" srcOrd="6" destOrd="0" presId="urn:microsoft.com/office/officeart/2005/8/layout/cycle8"/>
    <dgm:cxn modelId="{2E1F3C43-ACC4-4EA6-BB38-39402B1A3542}" type="presParOf" srcId="{0B82003C-0A1F-44F6-8A0A-D06836040933}" destId="{5CEF517E-4C53-4866-B628-E60E929E5888}" srcOrd="7" destOrd="0" presId="urn:microsoft.com/office/officeart/2005/8/layout/cycle8"/>
    <dgm:cxn modelId="{0A01D396-9E45-4158-A0D1-585205945FAF}" type="presParOf" srcId="{0B82003C-0A1F-44F6-8A0A-D06836040933}" destId="{CF892BBF-B6A4-4AE3-850E-B90FEDFDF7E5}" srcOrd="8" destOrd="0" presId="urn:microsoft.com/office/officeart/2005/8/layout/cycle8"/>
    <dgm:cxn modelId="{286954DF-6DDD-4B48-B9C8-083764947A26}" type="presParOf" srcId="{0B82003C-0A1F-44F6-8A0A-D06836040933}" destId="{41E074D7-3EAF-436F-924A-C4860F9157BA}" srcOrd="9" destOrd="0" presId="urn:microsoft.com/office/officeart/2005/8/layout/cycle8"/>
    <dgm:cxn modelId="{FCCF6D03-D8DD-4ECE-A740-99CA745B74A7}" type="presParOf" srcId="{0B82003C-0A1F-44F6-8A0A-D06836040933}" destId="{E087C964-7758-4D5B-87EC-990EBF7E988F}" srcOrd="10" destOrd="0" presId="urn:microsoft.com/office/officeart/2005/8/layout/cycle8"/>
    <dgm:cxn modelId="{70E2341D-2056-497C-8ED2-29B6DDFE09AE}" type="presParOf" srcId="{0B82003C-0A1F-44F6-8A0A-D06836040933}" destId="{E82D0544-A5C6-4F6F-BE17-2E2AAC2E6FDD}" srcOrd="11" destOrd="0" presId="urn:microsoft.com/office/officeart/2005/8/layout/cycle8"/>
    <dgm:cxn modelId="{A5783232-313A-4B4D-9F4C-93DB31777E75}" type="presParOf" srcId="{0B82003C-0A1F-44F6-8A0A-D06836040933}" destId="{81DE6425-2034-407C-92DE-6011263F7828}" srcOrd="12" destOrd="0" presId="urn:microsoft.com/office/officeart/2005/8/layout/cycle8"/>
    <dgm:cxn modelId="{0C0F9185-313E-4FCC-B0A0-C7404FA3576D}" type="presParOf" srcId="{0B82003C-0A1F-44F6-8A0A-D06836040933}" destId="{D5AFDB5D-380E-4404-8441-845E977ECA26}" srcOrd="13" destOrd="0" presId="urn:microsoft.com/office/officeart/2005/8/layout/cycle8"/>
    <dgm:cxn modelId="{88BFFD0B-5128-441D-BA99-BE0FB23257E7}" type="presParOf" srcId="{0B82003C-0A1F-44F6-8A0A-D06836040933}" destId="{17189F63-C77E-4CBD-9204-C5E681971CE9}" srcOrd="14" destOrd="0" presId="urn:microsoft.com/office/officeart/2005/8/layout/cycle8"/>
    <dgm:cxn modelId="{53FE0B25-0C9B-4C6F-B2DB-55628E292642}" type="presParOf" srcId="{0B82003C-0A1F-44F6-8A0A-D06836040933}" destId="{B6BDE910-07F4-4704-9E7D-01894D2BB3E6}" srcOrd="15" destOrd="0" presId="urn:microsoft.com/office/officeart/2005/8/layout/cycle8"/>
    <dgm:cxn modelId="{143D769F-3FD2-40BD-B88B-D5DA6952E7CF}" type="presParOf" srcId="{0B82003C-0A1F-44F6-8A0A-D06836040933}" destId="{3E164E6E-4154-4493-AC0E-9803D1C37D99}" srcOrd="16" destOrd="0" presId="urn:microsoft.com/office/officeart/2005/8/layout/cycle8"/>
    <dgm:cxn modelId="{0CEC296E-FBB9-47B0-A45B-9BFF927112E1}" type="presParOf" srcId="{0B82003C-0A1F-44F6-8A0A-D06836040933}" destId="{E5DC5384-EA6B-4BFD-AE82-4012DCCD94C4}" srcOrd="17" destOrd="0" presId="urn:microsoft.com/office/officeart/2005/8/layout/cycle8"/>
    <dgm:cxn modelId="{2DBE71FD-2648-4E00-97D3-08E8E39B2E21}" type="presParOf" srcId="{0B82003C-0A1F-44F6-8A0A-D06836040933}" destId="{E0831CDA-F567-459B-A502-F6F79EBA8D07}" srcOrd="18" destOrd="0" presId="urn:microsoft.com/office/officeart/2005/8/layout/cycle8"/>
    <dgm:cxn modelId="{09B10B9A-4368-49CF-BF51-D0D1E110D696}" type="presParOf" srcId="{0B82003C-0A1F-44F6-8A0A-D06836040933}" destId="{E30F727B-7401-4516-8A93-4CE29AE1D7BB}" srcOrd="19" destOrd="0" presId="urn:microsoft.com/office/officeart/2005/8/layout/cycle8"/>
    <dgm:cxn modelId="{4E3BEBE0-4F3D-481D-BCB2-4E7A9879B77B}" type="presParOf" srcId="{0B82003C-0A1F-44F6-8A0A-D06836040933}" destId="{C66E541F-107A-4F14-9AC3-0C2BC2740415}" srcOrd="20" destOrd="0" presId="urn:microsoft.com/office/officeart/2005/8/layout/cycle8"/>
    <dgm:cxn modelId="{BE060299-71B2-4835-B6D5-1359BF0CD47F}" type="presParOf" srcId="{0B82003C-0A1F-44F6-8A0A-D06836040933}" destId="{544483FA-A8B0-4C00-A897-98B998690174}" srcOrd="21" destOrd="0" presId="urn:microsoft.com/office/officeart/2005/8/layout/cycle8"/>
    <dgm:cxn modelId="{85DAAEA7-C762-4719-84A0-D39135CA3AE5}" type="presParOf" srcId="{0B82003C-0A1F-44F6-8A0A-D06836040933}" destId="{0253245C-AECA-4433-A56F-F0ED43AE8D16}" srcOrd="22" destOrd="0" presId="urn:microsoft.com/office/officeart/2005/8/layout/cycle8"/>
    <dgm:cxn modelId="{47997FF5-19D2-4F45-B21B-D51642D41FB0}" type="presParOf" srcId="{0B82003C-0A1F-44F6-8A0A-D06836040933}" destId="{0F804F7D-3305-4386-980E-2134029E3B21}" srcOrd="23" destOrd="0" presId="urn:microsoft.com/office/officeart/2005/8/layout/cycle8"/>
    <dgm:cxn modelId="{7FA4C5BF-92B6-44F4-9505-3433858C7282}" type="presParOf" srcId="{0B82003C-0A1F-44F6-8A0A-D06836040933}" destId="{F3F4DA75-14BB-4055-AA5D-258BA48B0D02}" srcOrd="24" destOrd="0" presId="urn:microsoft.com/office/officeart/2005/8/layout/cycle8"/>
    <dgm:cxn modelId="{7B0E2CE3-6735-41AA-9A71-826BCD5C67DA}" type="presParOf" srcId="{0B82003C-0A1F-44F6-8A0A-D06836040933}" destId="{C53C7F13-A18C-4FD5-881D-4956C46E1278}" srcOrd="25" destOrd="0" presId="urn:microsoft.com/office/officeart/2005/8/layout/cycle8"/>
    <dgm:cxn modelId="{AFA12451-C7B8-4918-9881-96A13F5E201A}" type="presParOf" srcId="{0B82003C-0A1F-44F6-8A0A-D06836040933}" destId="{8E77FE92-E817-4ABC-93C3-4DD119E7FC60}" srcOrd="26" destOrd="0" presId="urn:microsoft.com/office/officeart/2005/8/layout/cycle8"/>
    <dgm:cxn modelId="{FA57C830-B5F0-4B2F-9B1F-F2C6A5539AED}" type="presParOf" srcId="{0B82003C-0A1F-44F6-8A0A-D06836040933}" destId="{F002F3CB-494F-4B32-A1CB-F452A824E9FA}" srcOrd="27" destOrd="0" presId="urn:microsoft.com/office/officeart/2005/8/layout/cycle8"/>
    <dgm:cxn modelId="{A41F3E32-8151-4FF9-9C95-C7EE16CB636A}" type="presParOf" srcId="{0B82003C-0A1F-44F6-8A0A-D06836040933}" destId="{0475F737-BF79-4193-A402-1DF80DCC55A8}" srcOrd="28" destOrd="0" presId="urn:microsoft.com/office/officeart/2005/8/layout/cycle8"/>
    <dgm:cxn modelId="{942DF989-CC02-4056-B04B-6C4FB44516CE}" type="presParOf" srcId="{0B82003C-0A1F-44F6-8A0A-D06836040933}" destId="{0E9CFB92-8F2D-4DC7-B236-D9EAA2539586}" srcOrd="2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FC7455-3332-4828-95A8-095662601110}">
      <dsp:nvSpPr>
        <dsp:cNvPr id="0" name=""/>
        <dsp:cNvSpPr/>
      </dsp:nvSpPr>
      <dsp:spPr>
        <a:xfrm>
          <a:off x="344369" y="758645"/>
          <a:ext cx="688402" cy="68840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F171C9-972B-4421-ADEE-4067339F9A63}">
      <dsp:nvSpPr>
        <dsp:cNvPr id="0" name=""/>
        <dsp:cNvSpPr/>
      </dsp:nvSpPr>
      <dsp:spPr>
        <a:xfrm>
          <a:off x="344369" y="758645"/>
          <a:ext cx="688402" cy="68840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D4A542-2B71-4205-BD72-1199C47E4A92}">
      <dsp:nvSpPr>
        <dsp:cNvPr id="0" name=""/>
        <dsp:cNvSpPr/>
      </dsp:nvSpPr>
      <dsp:spPr>
        <a:xfrm>
          <a:off x="168" y="882557"/>
          <a:ext cx="1376805" cy="44057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Área Comercial</a:t>
          </a:r>
        </a:p>
      </dsp:txBody>
      <dsp:txXfrm>
        <a:off x="168" y="882557"/>
        <a:ext cx="1376805" cy="4405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6FA4EB-3121-456E-A928-D340628330E8}">
      <dsp:nvSpPr>
        <dsp:cNvPr id="0" name=""/>
        <dsp:cNvSpPr/>
      </dsp:nvSpPr>
      <dsp:spPr>
        <a:xfrm>
          <a:off x="661736" y="0"/>
          <a:ext cx="7499684" cy="4491790"/>
        </a:xfrm>
        <a:prstGeom prst="rightArrow">
          <a:avLst/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D0E797-B487-4744-95A6-006EE09A8BD6}">
      <dsp:nvSpPr>
        <dsp:cNvPr id="0" name=""/>
        <dsp:cNvSpPr/>
      </dsp:nvSpPr>
      <dsp:spPr>
        <a:xfrm>
          <a:off x="3351" y="1347537"/>
          <a:ext cx="2455340" cy="1796716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 dirty="0"/>
            <a:t>Terminar y mejorar la </a:t>
          </a:r>
          <a:br>
            <a:rPr lang="es-ES" sz="2300" kern="1200" dirty="0"/>
          </a:br>
          <a:r>
            <a:rPr lang="es-ES" sz="2300" kern="1200" dirty="0"/>
            <a:t>1ra etapa </a:t>
          </a:r>
          <a:r>
            <a:rPr lang="es-ES" sz="2300" b="1" u="sng" kern="1200" dirty="0"/>
            <a:t>(enero 2024)</a:t>
          </a:r>
        </a:p>
      </dsp:txBody>
      <dsp:txXfrm>
        <a:off x="91059" y="1435245"/>
        <a:ext cx="2279924" cy="1621300"/>
      </dsp:txXfrm>
    </dsp:sp>
    <dsp:sp modelId="{130B26D9-3A33-4867-A617-6C6AF3B4D0B0}">
      <dsp:nvSpPr>
        <dsp:cNvPr id="0" name=""/>
        <dsp:cNvSpPr/>
      </dsp:nvSpPr>
      <dsp:spPr>
        <a:xfrm>
          <a:off x="2587076" y="1347537"/>
          <a:ext cx="2455340" cy="1796716"/>
        </a:xfrm>
        <a:prstGeom prst="round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 dirty="0"/>
            <a:t>Terminar la </a:t>
          </a:r>
          <a:br>
            <a:rPr lang="es-ES" sz="2300" kern="1200" dirty="0"/>
          </a:br>
          <a:r>
            <a:rPr lang="es-ES" sz="2300" kern="1200" dirty="0"/>
            <a:t>2da Etapa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 dirty="0"/>
            <a:t> </a:t>
          </a:r>
          <a:r>
            <a:rPr lang="es-ES" sz="2300" b="1" u="sng" kern="1200" dirty="0"/>
            <a:t>(febrero 2024)</a:t>
          </a:r>
        </a:p>
      </dsp:txBody>
      <dsp:txXfrm>
        <a:off x="2674784" y="1435245"/>
        <a:ext cx="2279924" cy="1621300"/>
      </dsp:txXfrm>
    </dsp:sp>
    <dsp:sp modelId="{1DC40B6E-B7FD-46BA-A437-B9167DD57CCF}">
      <dsp:nvSpPr>
        <dsp:cNvPr id="0" name=""/>
        <dsp:cNvSpPr/>
      </dsp:nvSpPr>
      <dsp:spPr>
        <a:xfrm>
          <a:off x="5170801" y="1347537"/>
          <a:ext cx="3649004" cy="1796716"/>
        </a:xfrm>
        <a:prstGeom prst="round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 dirty="0"/>
            <a:t>Integrar la interacción del cliente con el sistema </a:t>
          </a:r>
          <a:br>
            <a:rPr lang="es-ES" sz="2300" kern="1200" dirty="0"/>
          </a:br>
          <a:r>
            <a:rPr lang="es-ES" sz="2300" kern="1200" dirty="0"/>
            <a:t>(3ra Etapa) 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1" u="sng" kern="1200" dirty="0"/>
            <a:t>(abril 2024)</a:t>
          </a:r>
        </a:p>
      </dsp:txBody>
      <dsp:txXfrm>
        <a:off x="5258509" y="1435245"/>
        <a:ext cx="3473588" cy="16213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FC7455-3332-4828-95A8-095662601110}">
      <dsp:nvSpPr>
        <dsp:cNvPr id="0" name=""/>
        <dsp:cNvSpPr/>
      </dsp:nvSpPr>
      <dsp:spPr>
        <a:xfrm>
          <a:off x="344369" y="758645"/>
          <a:ext cx="688402" cy="68840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F171C9-972B-4421-ADEE-4067339F9A63}">
      <dsp:nvSpPr>
        <dsp:cNvPr id="0" name=""/>
        <dsp:cNvSpPr/>
      </dsp:nvSpPr>
      <dsp:spPr>
        <a:xfrm>
          <a:off x="344369" y="758645"/>
          <a:ext cx="688402" cy="68840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D4A542-2B71-4205-BD72-1199C47E4A92}">
      <dsp:nvSpPr>
        <dsp:cNvPr id="0" name=""/>
        <dsp:cNvSpPr/>
      </dsp:nvSpPr>
      <dsp:spPr>
        <a:xfrm>
          <a:off x="168" y="882557"/>
          <a:ext cx="1376805" cy="44057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Clientes</a:t>
          </a:r>
        </a:p>
      </dsp:txBody>
      <dsp:txXfrm>
        <a:off x="168" y="882557"/>
        <a:ext cx="1376805" cy="4405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FD9792-A482-408C-B6F2-F6D34418FF99}">
      <dsp:nvSpPr>
        <dsp:cNvPr id="0" name=""/>
        <dsp:cNvSpPr/>
      </dsp:nvSpPr>
      <dsp:spPr>
        <a:xfrm>
          <a:off x="2491608" y="1144358"/>
          <a:ext cx="1762831" cy="1269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6666"/>
              </a:lnTo>
              <a:lnTo>
                <a:pt x="1762831" y="1116666"/>
              </a:lnTo>
              <a:lnTo>
                <a:pt x="1762831" y="12696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B571FA-AAB8-43D7-B866-02F7F01801E5}">
      <dsp:nvSpPr>
        <dsp:cNvPr id="0" name=""/>
        <dsp:cNvSpPr/>
      </dsp:nvSpPr>
      <dsp:spPr>
        <a:xfrm>
          <a:off x="2445888" y="1144358"/>
          <a:ext cx="91440" cy="12696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696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EB3322-3CE1-4757-8418-7C30D34C2155}">
      <dsp:nvSpPr>
        <dsp:cNvPr id="0" name=""/>
        <dsp:cNvSpPr/>
      </dsp:nvSpPr>
      <dsp:spPr>
        <a:xfrm>
          <a:off x="728777" y="1144358"/>
          <a:ext cx="1762831" cy="1269639"/>
        </a:xfrm>
        <a:custGeom>
          <a:avLst/>
          <a:gdLst/>
          <a:ahLst/>
          <a:cxnLst/>
          <a:rect l="0" t="0" r="0" b="0"/>
          <a:pathLst>
            <a:path>
              <a:moveTo>
                <a:pt x="1762831" y="0"/>
              </a:moveTo>
              <a:lnTo>
                <a:pt x="1762831" y="1116666"/>
              </a:lnTo>
              <a:lnTo>
                <a:pt x="0" y="1116666"/>
              </a:lnTo>
              <a:lnTo>
                <a:pt x="0" y="12696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70CB81-8AEA-4820-8AD6-6C735E9EEF6D}">
      <dsp:nvSpPr>
        <dsp:cNvPr id="0" name=""/>
        <dsp:cNvSpPr/>
      </dsp:nvSpPr>
      <dsp:spPr>
        <a:xfrm>
          <a:off x="2127387" y="415915"/>
          <a:ext cx="728442" cy="72844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449F2B-C967-4E62-B03C-263F168E5FA2}">
      <dsp:nvSpPr>
        <dsp:cNvPr id="0" name=""/>
        <dsp:cNvSpPr/>
      </dsp:nvSpPr>
      <dsp:spPr>
        <a:xfrm>
          <a:off x="2127387" y="415915"/>
          <a:ext cx="728442" cy="72844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E27A15-CD1E-4876-922F-6B98AEFE4BD6}">
      <dsp:nvSpPr>
        <dsp:cNvPr id="0" name=""/>
        <dsp:cNvSpPr/>
      </dsp:nvSpPr>
      <dsp:spPr>
        <a:xfrm>
          <a:off x="1763165" y="547035"/>
          <a:ext cx="1456885" cy="46620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Gerencia Técnica Ecosistemas</a:t>
          </a:r>
        </a:p>
      </dsp:txBody>
      <dsp:txXfrm>
        <a:off x="1763165" y="547035"/>
        <a:ext cx="1456885" cy="466203"/>
      </dsp:txXfrm>
    </dsp:sp>
    <dsp:sp modelId="{825483DF-5F31-4C0E-8A89-0747B85C9032}">
      <dsp:nvSpPr>
        <dsp:cNvPr id="0" name=""/>
        <dsp:cNvSpPr/>
      </dsp:nvSpPr>
      <dsp:spPr>
        <a:xfrm>
          <a:off x="364555" y="2413997"/>
          <a:ext cx="728442" cy="72844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970E55-59DC-491C-A7F1-E88555921638}">
      <dsp:nvSpPr>
        <dsp:cNvPr id="0" name=""/>
        <dsp:cNvSpPr/>
      </dsp:nvSpPr>
      <dsp:spPr>
        <a:xfrm>
          <a:off x="364555" y="2413997"/>
          <a:ext cx="728442" cy="72844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BA0B52-6D6D-4364-A48E-E1FCB01105E8}">
      <dsp:nvSpPr>
        <dsp:cNvPr id="0" name=""/>
        <dsp:cNvSpPr/>
      </dsp:nvSpPr>
      <dsp:spPr>
        <a:xfrm>
          <a:off x="334" y="2545117"/>
          <a:ext cx="1456885" cy="46620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Laboratorio</a:t>
          </a:r>
        </a:p>
      </dsp:txBody>
      <dsp:txXfrm>
        <a:off x="334" y="2545117"/>
        <a:ext cx="1456885" cy="466203"/>
      </dsp:txXfrm>
    </dsp:sp>
    <dsp:sp modelId="{A6014A39-76F6-48D5-B658-6B32C7582244}">
      <dsp:nvSpPr>
        <dsp:cNvPr id="0" name=""/>
        <dsp:cNvSpPr/>
      </dsp:nvSpPr>
      <dsp:spPr>
        <a:xfrm>
          <a:off x="2127387" y="2413997"/>
          <a:ext cx="728442" cy="72844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435BFB-E162-43C3-AB32-9EAAAD7A474E}">
      <dsp:nvSpPr>
        <dsp:cNvPr id="0" name=""/>
        <dsp:cNvSpPr/>
      </dsp:nvSpPr>
      <dsp:spPr>
        <a:xfrm>
          <a:off x="2127387" y="2413997"/>
          <a:ext cx="728442" cy="72844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585E85-8D36-4D0D-8E74-A042B6321D12}">
      <dsp:nvSpPr>
        <dsp:cNvPr id="0" name=""/>
        <dsp:cNvSpPr/>
      </dsp:nvSpPr>
      <dsp:spPr>
        <a:xfrm>
          <a:off x="1763165" y="2545117"/>
          <a:ext cx="1456885" cy="46620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Proyectos Spot</a:t>
          </a:r>
        </a:p>
      </dsp:txBody>
      <dsp:txXfrm>
        <a:off x="1763165" y="2545117"/>
        <a:ext cx="1456885" cy="466203"/>
      </dsp:txXfrm>
    </dsp:sp>
    <dsp:sp modelId="{34CA1F4F-3FCA-428F-B2D6-53B629BF60DA}">
      <dsp:nvSpPr>
        <dsp:cNvPr id="0" name=""/>
        <dsp:cNvSpPr/>
      </dsp:nvSpPr>
      <dsp:spPr>
        <a:xfrm>
          <a:off x="3890218" y="2413997"/>
          <a:ext cx="728442" cy="72844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4C2838-293E-417E-A9E6-D003FCBA2D08}">
      <dsp:nvSpPr>
        <dsp:cNvPr id="0" name=""/>
        <dsp:cNvSpPr/>
      </dsp:nvSpPr>
      <dsp:spPr>
        <a:xfrm>
          <a:off x="3890218" y="2413997"/>
          <a:ext cx="728442" cy="72844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A45C10-CC80-4BB7-9842-5FC16776AD72}">
      <dsp:nvSpPr>
        <dsp:cNvPr id="0" name=""/>
        <dsp:cNvSpPr/>
      </dsp:nvSpPr>
      <dsp:spPr>
        <a:xfrm>
          <a:off x="3525997" y="2545117"/>
          <a:ext cx="1456885" cy="46620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Grandes Proyectos</a:t>
          </a:r>
        </a:p>
      </dsp:txBody>
      <dsp:txXfrm>
        <a:off x="3525997" y="2545117"/>
        <a:ext cx="1456885" cy="4662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17EF86-B656-4A2F-80D8-BAA11DCE0948}">
      <dsp:nvSpPr>
        <dsp:cNvPr id="0" name=""/>
        <dsp:cNvSpPr/>
      </dsp:nvSpPr>
      <dsp:spPr>
        <a:xfrm>
          <a:off x="669600" y="0"/>
          <a:ext cx="7588802" cy="2772133"/>
        </a:xfrm>
        <a:prstGeom prst="rightArrow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A5B6B2EC-049E-4DCA-826F-E022EE41D3A9}">
      <dsp:nvSpPr>
        <dsp:cNvPr id="0" name=""/>
        <dsp:cNvSpPr/>
      </dsp:nvSpPr>
      <dsp:spPr>
        <a:xfrm>
          <a:off x="3282" y="831639"/>
          <a:ext cx="1179714" cy="110885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solidFill>
                <a:schemeClr val="tx2"/>
              </a:solidFill>
            </a:rPr>
            <a:t>Mejoras Área Comercial</a:t>
          </a:r>
        </a:p>
      </dsp:txBody>
      <dsp:txXfrm>
        <a:off x="57412" y="885769"/>
        <a:ext cx="1071454" cy="1000593"/>
      </dsp:txXfrm>
    </dsp:sp>
    <dsp:sp modelId="{BD9B31D1-00E8-4ECC-83F4-F6FDD5E75E45}">
      <dsp:nvSpPr>
        <dsp:cNvPr id="0" name=""/>
        <dsp:cNvSpPr/>
      </dsp:nvSpPr>
      <dsp:spPr>
        <a:xfrm>
          <a:off x="1287949" y="831639"/>
          <a:ext cx="1046197" cy="110885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solidFill>
                <a:schemeClr val="tx2"/>
              </a:solidFill>
            </a:rPr>
            <a:t>Creación  servicios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solidFill>
                <a:schemeClr val="tx2"/>
              </a:solidFill>
            </a:rPr>
            <a:t>(Proyectos)</a:t>
          </a:r>
        </a:p>
      </dsp:txBody>
      <dsp:txXfrm>
        <a:off x="1339020" y="882710"/>
        <a:ext cx="944055" cy="1006711"/>
      </dsp:txXfrm>
    </dsp:sp>
    <dsp:sp modelId="{4A99902C-00C7-4DE0-930E-51985F593550}">
      <dsp:nvSpPr>
        <dsp:cNvPr id="0" name=""/>
        <dsp:cNvSpPr/>
      </dsp:nvSpPr>
      <dsp:spPr>
        <a:xfrm>
          <a:off x="2439098" y="831639"/>
          <a:ext cx="1161755" cy="110885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solidFill>
                <a:schemeClr val="tx2"/>
              </a:solidFill>
            </a:rPr>
            <a:t>Ensayos  laboratorio</a:t>
          </a:r>
        </a:p>
      </dsp:txBody>
      <dsp:txXfrm>
        <a:off x="2493228" y="885769"/>
        <a:ext cx="1053495" cy="1000593"/>
      </dsp:txXfrm>
    </dsp:sp>
    <dsp:sp modelId="{A845FE8C-FF45-4E54-8312-94253AE87612}">
      <dsp:nvSpPr>
        <dsp:cNvPr id="0" name=""/>
        <dsp:cNvSpPr/>
      </dsp:nvSpPr>
      <dsp:spPr>
        <a:xfrm>
          <a:off x="3758415" y="846886"/>
          <a:ext cx="1200186" cy="110885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solidFill>
                <a:schemeClr val="tx2"/>
              </a:solidFill>
            </a:rPr>
            <a:t>Validación resultados</a:t>
          </a:r>
        </a:p>
      </dsp:txBody>
      <dsp:txXfrm>
        <a:off x="3812545" y="901016"/>
        <a:ext cx="1091926" cy="1000593"/>
      </dsp:txXfrm>
    </dsp:sp>
    <dsp:sp modelId="{BE0BB8A5-4864-403B-82C4-DA574B0D36CC}">
      <dsp:nvSpPr>
        <dsp:cNvPr id="0" name=""/>
        <dsp:cNvSpPr/>
      </dsp:nvSpPr>
      <dsp:spPr>
        <a:xfrm>
          <a:off x="5010945" y="831639"/>
          <a:ext cx="1183379" cy="1108853"/>
        </a:xfrm>
        <a:prstGeom prst="roundRect">
          <a:avLst/>
        </a:prstGeom>
        <a:solidFill>
          <a:srgbClr val="FFC000"/>
        </a:soli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solidFill>
                <a:schemeClr val="tx2"/>
              </a:solidFill>
            </a:rPr>
            <a:t>Generación Informes de ensayos</a:t>
          </a:r>
        </a:p>
      </dsp:txBody>
      <dsp:txXfrm>
        <a:off x="5065075" y="885769"/>
        <a:ext cx="1075119" cy="1000593"/>
      </dsp:txXfrm>
    </dsp:sp>
    <dsp:sp modelId="{27FE8C70-A580-498E-ACF1-BF9085FE0F18}">
      <dsp:nvSpPr>
        <dsp:cNvPr id="0" name=""/>
        <dsp:cNvSpPr/>
      </dsp:nvSpPr>
      <dsp:spPr>
        <a:xfrm>
          <a:off x="6299276" y="831639"/>
          <a:ext cx="1221263" cy="1108853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solidFill>
                <a:schemeClr val="tx2"/>
              </a:solidFill>
            </a:rPr>
            <a:t>Generación Informes de muestreo y/o medición</a:t>
          </a:r>
        </a:p>
      </dsp:txBody>
      <dsp:txXfrm>
        <a:off x="6353406" y="885769"/>
        <a:ext cx="1113003" cy="1000593"/>
      </dsp:txXfrm>
    </dsp:sp>
    <dsp:sp modelId="{4BF45F17-664C-440E-A591-2B9D65E5DE05}">
      <dsp:nvSpPr>
        <dsp:cNvPr id="0" name=""/>
        <dsp:cNvSpPr/>
      </dsp:nvSpPr>
      <dsp:spPr>
        <a:xfrm>
          <a:off x="7625492" y="831639"/>
          <a:ext cx="1299227" cy="1108853"/>
        </a:xfrm>
        <a:prstGeom prst="round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solidFill>
                <a:schemeClr val="tx2"/>
              </a:solidFill>
            </a:rPr>
            <a:t>Generación Informes Consolidado</a:t>
          </a:r>
        </a:p>
      </dsp:txBody>
      <dsp:txXfrm>
        <a:off x="7679622" y="885769"/>
        <a:ext cx="1190967" cy="10005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17EF86-B656-4A2F-80D8-BAA11DCE0948}">
      <dsp:nvSpPr>
        <dsp:cNvPr id="0" name=""/>
        <dsp:cNvSpPr/>
      </dsp:nvSpPr>
      <dsp:spPr>
        <a:xfrm>
          <a:off x="1" y="0"/>
          <a:ext cx="6831130" cy="277213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B6B2EC-049E-4DCA-826F-E022EE41D3A9}">
      <dsp:nvSpPr>
        <dsp:cNvPr id="0" name=""/>
        <dsp:cNvSpPr/>
      </dsp:nvSpPr>
      <dsp:spPr>
        <a:xfrm>
          <a:off x="87044" y="831639"/>
          <a:ext cx="1092276" cy="1108853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Levantamiento de necesidades</a:t>
          </a:r>
        </a:p>
      </dsp:txBody>
      <dsp:txXfrm>
        <a:off x="140365" y="884960"/>
        <a:ext cx="985634" cy="1002211"/>
      </dsp:txXfrm>
    </dsp:sp>
    <dsp:sp modelId="{BD9B31D1-00E8-4ECC-83F4-F6FDD5E75E45}">
      <dsp:nvSpPr>
        <dsp:cNvPr id="0" name=""/>
        <dsp:cNvSpPr/>
      </dsp:nvSpPr>
      <dsp:spPr>
        <a:xfrm>
          <a:off x="1233935" y="831639"/>
          <a:ext cx="1092276" cy="1108853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Propuesta de Flujo de Trabajo</a:t>
          </a:r>
        </a:p>
      </dsp:txBody>
      <dsp:txXfrm>
        <a:off x="1287256" y="884960"/>
        <a:ext cx="985634" cy="1002211"/>
      </dsp:txXfrm>
    </dsp:sp>
    <dsp:sp modelId="{4A99902C-00C7-4DE0-930E-51985F593550}">
      <dsp:nvSpPr>
        <dsp:cNvPr id="0" name=""/>
        <dsp:cNvSpPr/>
      </dsp:nvSpPr>
      <dsp:spPr>
        <a:xfrm>
          <a:off x="2380825" y="831639"/>
          <a:ext cx="1092276" cy="1108853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Comienzo de Desarrollo de la App y la Base de Datos</a:t>
          </a:r>
        </a:p>
      </dsp:txBody>
      <dsp:txXfrm>
        <a:off x="2434146" y="884960"/>
        <a:ext cx="985634" cy="1002211"/>
      </dsp:txXfrm>
    </dsp:sp>
    <dsp:sp modelId="{A845FE8C-FF45-4E54-8312-94253AE87612}">
      <dsp:nvSpPr>
        <dsp:cNvPr id="0" name=""/>
        <dsp:cNvSpPr/>
      </dsp:nvSpPr>
      <dsp:spPr>
        <a:xfrm>
          <a:off x="3527716" y="831639"/>
          <a:ext cx="1092276" cy="1108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Programación de Modulo de Área Comercial e Ingreso (Primeras Pruebas)</a:t>
          </a:r>
        </a:p>
      </dsp:txBody>
      <dsp:txXfrm>
        <a:off x="3581037" y="884960"/>
        <a:ext cx="985634" cy="1002211"/>
      </dsp:txXfrm>
    </dsp:sp>
    <dsp:sp modelId="{7E244DAE-C834-4A47-8931-5A478A4D2DA7}">
      <dsp:nvSpPr>
        <dsp:cNvPr id="0" name=""/>
        <dsp:cNvSpPr/>
      </dsp:nvSpPr>
      <dsp:spPr>
        <a:xfrm>
          <a:off x="4674607" y="831639"/>
          <a:ext cx="922591" cy="1108853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300" kern="1200" dirty="0">
              <a:solidFill>
                <a:schemeClr val="tx2"/>
              </a:solidFill>
            </a:rPr>
            <a:t>Auditoría</a:t>
          </a:r>
          <a:endParaRPr lang="es-ES" sz="1300" kern="1200" dirty="0"/>
        </a:p>
      </dsp:txBody>
      <dsp:txXfrm>
        <a:off x="4719644" y="876676"/>
        <a:ext cx="832517" cy="1018779"/>
      </dsp:txXfrm>
    </dsp:sp>
    <dsp:sp modelId="{BE0BB8A5-4864-403B-82C4-DA574B0D36CC}">
      <dsp:nvSpPr>
        <dsp:cNvPr id="0" name=""/>
        <dsp:cNvSpPr/>
      </dsp:nvSpPr>
      <dsp:spPr>
        <a:xfrm>
          <a:off x="5651812" y="831639"/>
          <a:ext cx="1092276" cy="1108853"/>
        </a:xfrm>
        <a:prstGeom prst="roundRect">
          <a:avLst/>
        </a:prstGeom>
        <a:solidFill>
          <a:schemeClr val="accent4"/>
        </a:solidFill>
        <a:ln w="12700" cap="flat" cmpd="sng" algn="ctr">
          <a:solidFill>
            <a:schemeClr val="accent4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chemeClr val="tx1"/>
              </a:solidFill>
            </a:rPr>
            <a:t>Programación de Modulo Área de Proyectos (AYS) y Laboratorio</a:t>
          </a:r>
        </a:p>
      </dsp:txBody>
      <dsp:txXfrm>
        <a:off x="5705133" y="884960"/>
        <a:ext cx="985634" cy="100221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17EF86-B656-4A2F-80D8-BAA11DCE0948}">
      <dsp:nvSpPr>
        <dsp:cNvPr id="0" name=""/>
        <dsp:cNvSpPr/>
      </dsp:nvSpPr>
      <dsp:spPr>
        <a:xfrm>
          <a:off x="512335" y="0"/>
          <a:ext cx="5806463" cy="277213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B6B2EC-049E-4DCA-826F-E022EE41D3A9}">
      <dsp:nvSpPr>
        <dsp:cNvPr id="0" name=""/>
        <dsp:cNvSpPr/>
      </dsp:nvSpPr>
      <dsp:spPr>
        <a:xfrm>
          <a:off x="87044" y="831639"/>
          <a:ext cx="1092276" cy="1108853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Levantamiento de necesidades</a:t>
          </a:r>
        </a:p>
      </dsp:txBody>
      <dsp:txXfrm>
        <a:off x="140365" y="884960"/>
        <a:ext cx="985634" cy="1002211"/>
      </dsp:txXfrm>
    </dsp:sp>
    <dsp:sp modelId="{BD9B31D1-00E8-4ECC-83F4-F6FDD5E75E45}">
      <dsp:nvSpPr>
        <dsp:cNvPr id="0" name=""/>
        <dsp:cNvSpPr/>
      </dsp:nvSpPr>
      <dsp:spPr>
        <a:xfrm>
          <a:off x="1233935" y="831639"/>
          <a:ext cx="1092276" cy="1108853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Propuesta de Flujo de Trabajo</a:t>
          </a:r>
        </a:p>
      </dsp:txBody>
      <dsp:txXfrm>
        <a:off x="1287256" y="884960"/>
        <a:ext cx="985634" cy="1002211"/>
      </dsp:txXfrm>
    </dsp:sp>
    <dsp:sp modelId="{4A99902C-00C7-4DE0-930E-51985F593550}">
      <dsp:nvSpPr>
        <dsp:cNvPr id="0" name=""/>
        <dsp:cNvSpPr/>
      </dsp:nvSpPr>
      <dsp:spPr>
        <a:xfrm>
          <a:off x="2380825" y="831639"/>
          <a:ext cx="1092276" cy="1108853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Comienzo de Desarrollo de la App y la Base de Datos</a:t>
          </a:r>
        </a:p>
      </dsp:txBody>
      <dsp:txXfrm>
        <a:off x="2434146" y="884960"/>
        <a:ext cx="985634" cy="1002211"/>
      </dsp:txXfrm>
    </dsp:sp>
    <dsp:sp modelId="{A845FE8C-FF45-4E54-8312-94253AE87612}">
      <dsp:nvSpPr>
        <dsp:cNvPr id="0" name=""/>
        <dsp:cNvSpPr/>
      </dsp:nvSpPr>
      <dsp:spPr>
        <a:xfrm>
          <a:off x="3527716" y="831639"/>
          <a:ext cx="1092276" cy="1108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Programación de Modulo de Área Comercial e Ingreso (Primeras Pruebas)</a:t>
          </a:r>
        </a:p>
      </dsp:txBody>
      <dsp:txXfrm>
        <a:off x="3581037" y="884960"/>
        <a:ext cx="985634" cy="1002211"/>
      </dsp:txXfrm>
    </dsp:sp>
    <dsp:sp modelId="{7E244DAE-C834-4A47-8931-5A478A4D2DA7}">
      <dsp:nvSpPr>
        <dsp:cNvPr id="0" name=""/>
        <dsp:cNvSpPr/>
      </dsp:nvSpPr>
      <dsp:spPr>
        <a:xfrm>
          <a:off x="4674607" y="831639"/>
          <a:ext cx="922591" cy="1108853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300" kern="1200" dirty="0">
              <a:solidFill>
                <a:schemeClr val="tx2"/>
              </a:solidFill>
            </a:rPr>
            <a:t>Auditoría</a:t>
          </a:r>
          <a:endParaRPr lang="es-ES" sz="1300" kern="1200" dirty="0"/>
        </a:p>
      </dsp:txBody>
      <dsp:txXfrm>
        <a:off x="4719644" y="876676"/>
        <a:ext cx="832517" cy="1018779"/>
      </dsp:txXfrm>
    </dsp:sp>
    <dsp:sp modelId="{BE0BB8A5-4864-403B-82C4-DA574B0D36CC}">
      <dsp:nvSpPr>
        <dsp:cNvPr id="0" name=""/>
        <dsp:cNvSpPr/>
      </dsp:nvSpPr>
      <dsp:spPr>
        <a:xfrm>
          <a:off x="5651812" y="831639"/>
          <a:ext cx="1092276" cy="1108853"/>
        </a:xfrm>
        <a:prstGeom prst="roundRect">
          <a:avLst/>
        </a:prstGeom>
        <a:solidFill>
          <a:schemeClr val="accent4"/>
        </a:solidFill>
        <a:ln w="12700" cap="flat" cmpd="sng" algn="ctr">
          <a:solidFill>
            <a:schemeClr val="accent4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chemeClr val="tx1"/>
              </a:solidFill>
            </a:rPr>
            <a:t>Programación de Modulo Área de Proyectos (AYS) y Laboratorio</a:t>
          </a:r>
        </a:p>
      </dsp:txBody>
      <dsp:txXfrm>
        <a:off x="5705133" y="884960"/>
        <a:ext cx="985634" cy="100221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8DA2B0-CD4D-4A5C-A03D-D9AEA3BC54A3}">
      <dsp:nvSpPr>
        <dsp:cNvPr id="0" name=""/>
        <dsp:cNvSpPr/>
      </dsp:nvSpPr>
      <dsp:spPr>
        <a:xfrm>
          <a:off x="19939" y="0"/>
          <a:ext cx="4071637" cy="1220386"/>
        </a:xfrm>
        <a:prstGeom prst="rightArrow">
          <a:avLst/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013EC5-1849-49E4-992C-EAAB2B8D6786}">
      <dsp:nvSpPr>
        <dsp:cNvPr id="0" name=""/>
        <dsp:cNvSpPr/>
      </dsp:nvSpPr>
      <dsp:spPr>
        <a:xfrm>
          <a:off x="2813866" y="304870"/>
          <a:ext cx="916316" cy="609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1920" rIns="0" bIns="1219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Informes consolidados</a:t>
          </a:r>
        </a:p>
      </dsp:txBody>
      <dsp:txXfrm>
        <a:off x="2813866" y="304870"/>
        <a:ext cx="916316" cy="609740"/>
      </dsp:txXfrm>
    </dsp:sp>
    <dsp:sp modelId="{0708AE18-3B05-45FE-BCD7-E7C6514F523C}">
      <dsp:nvSpPr>
        <dsp:cNvPr id="0" name=""/>
        <dsp:cNvSpPr/>
      </dsp:nvSpPr>
      <dsp:spPr>
        <a:xfrm>
          <a:off x="1551718" y="311528"/>
          <a:ext cx="1011945" cy="609740"/>
        </a:xfrm>
        <a:prstGeom prst="roundRect">
          <a:avLst/>
        </a:prstGeom>
        <a:solidFill>
          <a:srgbClr val="FFC000"/>
        </a:soli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0" tIns="121920" rIns="0" bIns="1219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Informes muestro y medición</a:t>
          </a:r>
        </a:p>
      </dsp:txBody>
      <dsp:txXfrm>
        <a:off x="1581483" y="341293"/>
        <a:ext cx="952415" cy="550210"/>
      </dsp:txXfrm>
    </dsp:sp>
    <dsp:sp modelId="{4DCEFCEA-3BA4-44A4-A8FD-22F4F9EBBA13}">
      <dsp:nvSpPr>
        <dsp:cNvPr id="0" name=""/>
        <dsp:cNvSpPr/>
      </dsp:nvSpPr>
      <dsp:spPr>
        <a:xfrm>
          <a:off x="337384" y="315339"/>
          <a:ext cx="1011945" cy="609740"/>
        </a:xfrm>
        <a:prstGeom prst="roundRect">
          <a:avLst/>
        </a:prstGeom>
        <a:solidFill>
          <a:srgbClr val="FFC000"/>
        </a:solidFill>
        <a:ln w="1905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0" tIns="121920" rIns="0" bIns="1219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Informes de ensayo </a:t>
          </a:r>
        </a:p>
      </dsp:txBody>
      <dsp:txXfrm>
        <a:off x="367149" y="345104"/>
        <a:ext cx="952415" cy="55021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C69472-4535-41E9-A245-7E6B193DF574}">
      <dsp:nvSpPr>
        <dsp:cNvPr id="0" name=""/>
        <dsp:cNvSpPr/>
      </dsp:nvSpPr>
      <dsp:spPr>
        <a:xfrm>
          <a:off x="1988239" y="338840"/>
          <a:ext cx="4666004" cy="4666004"/>
        </a:xfrm>
        <a:prstGeom prst="pie">
          <a:avLst>
            <a:gd name="adj1" fmla="val 16200000"/>
            <a:gd name="adj2" fmla="val 19285716"/>
          </a:avLst>
        </a:prstGeom>
        <a:solidFill>
          <a:srgbClr val="C00000">
            <a:alpha val="6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Comercial </a:t>
          </a:r>
          <a:br>
            <a:rPr lang="es-MX" sz="1600" kern="1200" dirty="0"/>
          </a:br>
          <a:r>
            <a:rPr lang="es-MX" sz="1600" kern="1200" dirty="0"/>
            <a:t>10%</a:t>
          </a:r>
          <a:endParaRPr lang="es-CL" sz="1600" kern="1200" dirty="0"/>
        </a:p>
      </dsp:txBody>
      <dsp:txXfrm>
        <a:off x="4439558" y="772112"/>
        <a:ext cx="1110953" cy="888762"/>
      </dsp:txXfrm>
    </dsp:sp>
    <dsp:sp modelId="{CCD932A3-5571-4ED5-9364-6B07F8A38F46}">
      <dsp:nvSpPr>
        <dsp:cNvPr id="0" name=""/>
        <dsp:cNvSpPr/>
      </dsp:nvSpPr>
      <dsp:spPr>
        <a:xfrm>
          <a:off x="2048230" y="413830"/>
          <a:ext cx="4666004" cy="4666004"/>
        </a:xfrm>
        <a:prstGeom prst="pie">
          <a:avLst>
            <a:gd name="adj1" fmla="val 19285716"/>
            <a:gd name="adj2" fmla="val 771428"/>
          </a:avLst>
        </a:prstGeom>
        <a:solidFill>
          <a:srgbClr val="00CC00">
            <a:alpha val="6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Grandes proyectos </a:t>
          </a:r>
          <a:br>
            <a:rPr lang="es-MX" sz="1600" kern="1200" dirty="0"/>
          </a:br>
          <a:r>
            <a:rPr lang="es-MX" sz="1600" kern="1200" dirty="0"/>
            <a:t>100%</a:t>
          </a:r>
          <a:endParaRPr lang="es-CL" sz="1600" kern="1200" dirty="0"/>
        </a:p>
      </dsp:txBody>
      <dsp:txXfrm>
        <a:off x="5217225" y="2105256"/>
        <a:ext cx="1277596" cy="777667"/>
      </dsp:txXfrm>
    </dsp:sp>
    <dsp:sp modelId="{CF892BBF-B6A4-4AE3-850E-B90FEDFDF7E5}">
      <dsp:nvSpPr>
        <dsp:cNvPr id="0" name=""/>
        <dsp:cNvSpPr/>
      </dsp:nvSpPr>
      <dsp:spPr>
        <a:xfrm>
          <a:off x="2026567" y="508261"/>
          <a:ext cx="4666004" cy="4666004"/>
        </a:xfrm>
        <a:prstGeom prst="pie">
          <a:avLst>
            <a:gd name="adj1" fmla="val 771428"/>
            <a:gd name="adj2" fmla="val 3857143"/>
          </a:avLst>
        </a:prstGeom>
        <a:solidFill>
          <a:srgbClr val="C00000">
            <a:alpha val="6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Proyecto SPOT 40%</a:t>
          </a:r>
          <a:endParaRPr lang="es-CL" sz="1600" kern="1200" dirty="0"/>
        </a:p>
      </dsp:txBody>
      <dsp:txXfrm>
        <a:off x="5022808" y="3271757"/>
        <a:ext cx="1110953" cy="860988"/>
      </dsp:txXfrm>
    </dsp:sp>
    <dsp:sp modelId="{81DE6425-2034-407C-92DE-6011263F7828}">
      <dsp:nvSpPr>
        <dsp:cNvPr id="0" name=""/>
        <dsp:cNvSpPr/>
      </dsp:nvSpPr>
      <dsp:spPr>
        <a:xfrm>
          <a:off x="1939912" y="549921"/>
          <a:ext cx="4666004" cy="4666004"/>
        </a:xfrm>
        <a:prstGeom prst="pie">
          <a:avLst>
            <a:gd name="adj1" fmla="val 3857226"/>
            <a:gd name="adj2" fmla="val 6942858"/>
          </a:avLst>
        </a:prstGeom>
        <a:solidFill>
          <a:srgbClr val="00CC00">
            <a:alpha val="6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Ingresos </a:t>
          </a:r>
          <a:br>
            <a:rPr lang="es-MX" sz="1600" kern="1200" dirty="0"/>
          </a:br>
          <a:r>
            <a:rPr lang="es-MX" sz="1600" kern="1200" dirty="0"/>
            <a:t>100%</a:t>
          </a:r>
          <a:endParaRPr lang="es-CL" sz="1600" kern="1200" dirty="0"/>
        </a:p>
      </dsp:txBody>
      <dsp:txXfrm>
        <a:off x="3731325" y="4216068"/>
        <a:ext cx="1083179" cy="777667"/>
      </dsp:txXfrm>
    </dsp:sp>
    <dsp:sp modelId="{3E164E6E-4154-4493-AC0E-9803D1C37D99}">
      <dsp:nvSpPr>
        <dsp:cNvPr id="0" name=""/>
        <dsp:cNvSpPr/>
      </dsp:nvSpPr>
      <dsp:spPr>
        <a:xfrm>
          <a:off x="1853258" y="508261"/>
          <a:ext cx="4666004" cy="4666004"/>
        </a:xfrm>
        <a:prstGeom prst="pie">
          <a:avLst>
            <a:gd name="adj1" fmla="val 6942858"/>
            <a:gd name="adj2" fmla="val 10028574"/>
          </a:avLst>
        </a:prstGeom>
        <a:solidFill>
          <a:srgbClr val="C00000">
            <a:alpha val="6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Filtros </a:t>
          </a:r>
          <a:br>
            <a:rPr lang="es-MX" sz="1600" kern="1200" dirty="0"/>
          </a:br>
          <a:r>
            <a:rPr lang="es-MX" sz="1600" kern="1200" dirty="0"/>
            <a:t>80%</a:t>
          </a:r>
          <a:endParaRPr lang="es-CL" sz="1600" kern="1200" dirty="0"/>
        </a:p>
      </dsp:txBody>
      <dsp:txXfrm>
        <a:off x="2412068" y="3271757"/>
        <a:ext cx="1110953" cy="860988"/>
      </dsp:txXfrm>
    </dsp:sp>
    <dsp:sp modelId="{C66E541F-107A-4F14-9AC3-0C2BC2740415}">
      <dsp:nvSpPr>
        <dsp:cNvPr id="0" name=""/>
        <dsp:cNvSpPr/>
      </dsp:nvSpPr>
      <dsp:spPr>
        <a:xfrm>
          <a:off x="1831594" y="413830"/>
          <a:ext cx="4666004" cy="4666004"/>
        </a:xfrm>
        <a:prstGeom prst="pie">
          <a:avLst>
            <a:gd name="adj1" fmla="val 10028574"/>
            <a:gd name="adj2" fmla="val 13114284"/>
          </a:avLst>
        </a:prstGeom>
        <a:solidFill>
          <a:srgbClr val="00CC00">
            <a:alpha val="6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Clásicos </a:t>
          </a:r>
          <a:br>
            <a:rPr lang="es-MX" sz="1600" kern="1200" dirty="0"/>
          </a:br>
          <a:r>
            <a:rPr lang="es-MX" sz="1600" kern="1200" dirty="0"/>
            <a:t>100%</a:t>
          </a:r>
          <a:endParaRPr lang="es-CL" sz="1600" kern="1200" dirty="0"/>
        </a:p>
      </dsp:txBody>
      <dsp:txXfrm>
        <a:off x="2051008" y="2105256"/>
        <a:ext cx="1277596" cy="777667"/>
      </dsp:txXfrm>
    </dsp:sp>
    <dsp:sp modelId="{83C5FCC9-0056-40D7-B5CA-7E5AC89904CD}">
      <dsp:nvSpPr>
        <dsp:cNvPr id="0" name=""/>
        <dsp:cNvSpPr/>
      </dsp:nvSpPr>
      <dsp:spPr>
        <a:xfrm>
          <a:off x="1891586" y="338840"/>
          <a:ext cx="4666004" cy="4666004"/>
        </a:xfrm>
        <a:prstGeom prst="pie">
          <a:avLst>
            <a:gd name="adj1" fmla="val 13114284"/>
            <a:gd name="adj2" fmla="val 16200000"/>
          </a:avLst>
        </a:prstGeom>
        <a:solidFill>
          <a:srgbClr val="00CC00">
            <a:alpha val="6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Instrumental </a:t>
          </a:r>
          <a:br>
            <a:rPr lang="es-MX" sz="1600" kern="1200" dirty="0"/>
          </a:br>
          <a:r>
            <a:rPr lang="es-MX" sz="1600" kern="1200" dirty="0"/>
            <a:t>100%</a:t>
          </a:r>
          <a:endParaRPr lang="es-CL" sz="1600" kern="1200" dirty="0"/>
        </a:p>
      </dsp:txBody>
      <dsp:txXfrm>
        <a:off x="2995318" y="772112"/>
        <a:ext cx="1110953" cy="888762"/>
      </dsp:txXfrm>
    </dsp:sp>
    <dsp:sp modelId="{95F54D7A-42F9-4FA9-A20D-E2FE1C42E327}">
      <dsp:nvSpPr>
        <dsp:cNvPr id="0" name=""/>
        <dsp:cNvSpPr/>
      </dsp:nvSpPr>
      <dsp:spPr>
        <a:xfrm>
          <a:off x="1699158" y="49992"/>
          <a:ext cx="5243700" cy="5243700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35E078-C28D-427D-A8B9-92A09D3AA6EF}">
      <dsp:nvSpPr>
        <dsp:cNvPr id="0" name=""/>
        <dsp:cNvSpPr/>
      </dsp:nvSpPr>
      <dsp:spPr>
        <a:xfrm>
          <a:off x="2616767" y="180006"/>
          <a:ext cx="5243700" cy="5243700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9019E4-1D7A-4023-8F39-0BBA6D56519A}">
      <dsp:nvSpPr>
        <dsp:cNvPr id="0" name=""/>
        <dsp:cNvSpPr/>
      </dsp:nvSpPr>
      <dsp:spPr>
        <a:xfrm>
          <a:off x="1737787" y="219526"/>
          <a:ext cx="5243700" cy="5243700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DD446B-526F-4C8D-A8FB-69143D214453}">
      <dsp:nvSpPr>
        <dsp:cNvPr id="0" name=""/>
        <dsp:cNvSpPr/>
      </dsp:nvSpPr>
      <dsp:spPr>
        <a:xfrm>
          <a:off x="1651064" y="260952"/>
          <a:ext cx="5243700" cy="5243700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AD5AC8-0535-4233-B235-D44BF6ED25E0}">
      <dsp:nvSpPr>
        <dsp:cNvPr id="0" name=""/>
        <dsp:cNvSpPr/>
      </dsp:nvSpPr>
      <dsp:spPr>
        <a:xfrm>
          <a:off x="1564342" y="219526"/>
          <a:ext cx="5243700" cy="5243700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9BA3A9-B3C8-412B-A0C7-95AFF63C2799}">
      <dsp:nvSpPr>
        <dsp:cNvPr id="0" name=""/>
        <dsp:cNvSpPr/>
      </dsp:nvSpPr>
      <dsp:spPr>
        <a:xfrm>
          <a:off x="1542602" y="125314"/>
          <a:ext cx="5243700" cy="5243700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7B1825D-D867-4FAC-BDA6-2B6DC92986C1}">
      <dsp:nvSpPr>
        <dsp:cNvPr id="0" name=""/>
        <dsp:cNvSpPr/>
      </dsp:nvSpPr>
      <dsp:spPr>
        <a:xfrm>
          <a:off x="1602971" y="49992"/>
          <a:ext cx="5243700" cy="5243700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C69472-4535-41E9-A245-7E6B193DF574}">
      <dsp:nvSpPr>
        <dsp:cNvPr id="0" name=""/>
        <dsp:cNvSpPr/>
      </dsp:nvSpPr>
      <dsp:spPr>
        <a:xfrm>
          <a:off x="1995460" y="330283"/>
          <a:ext cx="4666004" cy="4666004"/>
        </a:xfrm>
        <a:prstGeom prst="pie">
          <a:avLst>
            <a:gd name="adj1" fmla="val 16200000"/>
            <a:gd name="adj2" fmla="val 19800000"/>
          </a:avLst>
        </a:prstGeom>
        <a:solidFill>
          <a:srgbClr val="C00000">
            <a:alpha val="5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Emisión de cadenas de custodia </a:t>
          </a:r>
          <a:br>
            <a:rPr lang="es-MX" sz="1500" kern="1200" dirty="0"/>
          </a:br>
          <a:r>
            <a:rPr lang="es-MX" sz="1500" kern="1200" dirty="0"/>
            <a:t>0%</a:t>
          </a:r>
          <a:endParaRPr lang="es-CL" sz="1500" kern="1200" dirty="0"/>
        </a:p>
      </dsp:txBody>
      <dsp:txXfrm>
        <a:off x="4439558" y="926310"/>
        <a:ext cx="1222048" cy="944310"/>
      </dsp:txXfrm>
    </dsp:sp>
    <dsp:sp modelId="{CCD932A3-5571-4ED5-9364-6B07F8A38F46}">
      <dsp:nvSpPr>
        <dsp:cNvPr id="0" name=""/>
        <dsp:cNvSpPr/>
      </dsp:nvSpPr>
      <dsp:spPr>
        <a:xfrm>
          <a:off x="2051008" y="426381"/>
          <a:ext cx="4666004" cy="4666004"/>
        </a:xfrm>
        <a:prstGeom prst="pie">
          <a:avLst>
            <a:gd name="adj1" fmla="val 19800000"/>
            <a:gd name="adj2" fmla="val 1800000"/>
          </a:avLst>
        </a:prstGeom>
        <a:solidFill>
          <a:srgbClr val="00CC00">
            <a:alpha val="6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solidFill>
                <a:schemeClr val="tx2"/>
              </a:solidFill>
            </a:rPr>
            <a:t>Ingreso y validación de </a:t>
          </a:r>
          <a:r>
            <a:rPr lang="es-MX" sz="1500" kern="1200" dirty="0" err="1">
              <a:solidFill>
                <a:schemeClr val="tx2"/>
              </a:solidFill>
            </a:rPr>
            <a:t>inf</a:t>
          </a:r>
          <a:r>
            <a:rPr lang="es-MX" sz="1500" kern="1200" dirty="0">
              <a:solidFill>
                <a:schemeClr val="tx2"/>
              </a:solidFill>
            </a:rPr>
            <a:t>. de terreno</a:t>
          </a:r>
          <a:br>
            <a:rPr lang="es-MX" sz="1500" kern="1200" dirty="0">
              <a:solidFill>
                <a:schemeClr val="tx2"/>
              </a:solidFill>
            </a:rPr>
          </a:br>
          <a:r>
            <a:rPr lang="es-MX" sz="1500" kern="1200" dirty="0">
              <a:solidFill>
                <a:schemeClr val="tx2"/>
              </a:solidFill>
            </a:rPr>
            <a:t>90%</a:t>
          </a:r>
          <a:endParaRPr lang="es-CL" sz="1500" kern="1200" dirty="0">
            <a:solidFill>
              <a:schemeClr val="tx2"/>
            </a:solidFill>
          </a:endParaRPr>
        </a:p>
      </dsp:txBody>
      <dsp:txXfrm>
        <a:off x="5217225" y="2315002"/>
        <a:ext cx="1277596" cy="916536"/>
      </dsp:txXfrm>
    </dsp:sp>
    <dsp:sp modelId="{CF892BBF-B6A4-4AE3-850E-B90FEDFDF7E5}">
      <dsp:nvSpPr>
        <dsp:cNvPr id="0" name=""/>
        <dsp:cNvSpPr/>
      </dsp:nvSpPr>
      <dsp:spPr>
        <a:xfrm>
          <a:off x="1995460" y="522478"/>
          <a:ext cx="4666004" cy="4666004"/>
        </a:xfrm>
        <a:prstGeom prst="pie">
          <a:avLst>
            <a:gd name="adj1" fmla="val 1800000"/>
            <a:gd name="adj2" fmla="val 5400000"/>
          </a:avLst>
        </a:prstGeom>
        <a:solidFill>
          <a:srgbClr val="00CC00">
            <a:alpha val="6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solidFill>
                <a:schemeClr val="tx2"/>
              </a:solidFill>
            </a:rPr>
            <a:t>Ingreso de análisis externalizados 80%</a:t>
          </a:r>
          <a:endParaRPr lang="es-CL" sz="1500" kern="1200" dirty="0">
            <a:solidFill>
              <a:schemeClr val="tx2"/>
            </a:solidFill>
          </a:endParaRPr>
        </a:p>
      </dsp:txBody>
      <dsp:txXfrm>
        <a:off x="4439558" y="3675920"/>
        <a:ext cx="1222048" cy="944310"/>
      </dsp:txXfrm>
    </dsp:sp>
    <dsp:sp modelId="{81DE6425-2034-407C-92DE-6011263F7828}">
      <dsp:nvSpPr>
        <dsp:cNvPr id="0" name=""/>
        <dsp:cNvSpPr/>
      </dsp:nvSpPr>
      <dsp:spPr>
        <a:xfrm>
          <a:off x="1884365" y="522478"/>
          <a:ext cx="4666004" cy="4666004"/>
        </a:xfrm>
        <a:prstGeom prst="pie">
          <a:avLst>
            <a:gd name="adj1" fmla="val 5400000"/>
            <a:gd name="adj2" fmla="val 9000000"/>
          </a:avLst>
        </a:prstGeom>
        <a:solidFill>
          <a:srgbClr val="C00000">
            <a:alpha val="5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Carga de adjuntos </a:t>
          </a:r>
          <a:br>
            <a:rPr lang="es-MX" sz="1500" kern="1200" dirty="0"/>
          </a:br>
          <a:r>
            <a:rPr lang="es-MX" sz="1500" kern="1200" dirty="0"/>
            <a:t>0% </a:t>
          </a:r>
          <a:endParaRPr lang="es-CL" sz="1500" kern="1200" dirty="0"/>
        </a:p>
      </dsp:txBody>
      <dsp:txXfrm>
        <a:off x="2884223" y="3675920"/>
        <a:ext cx="1222048" cy="944310"/>
      </dsp:txXfrm>
    </dsp:sp>
    <dsp:sp modelId="{3E164E6E-4154-4493-AC0E-9803D1C37D99}">
      <dsp:nvSpPr>
        <dsp:cNvPr id="0" name=""/>
        <dsp:cNvSpPr/>
      </dsp:nvSpPr>
      <dsp:spPr>
        <a:xfrm>
          <a:off x="1828817" y="426381"/>
          <a:ext cx="4666004" cy="4666004"/>
        </a:xfrm>
        <a:prstGeom prst="pie">
          <a:avLst>
            <a:gd name="adj1" fmla="val 9000000"/>
            <a:gd name="adj2" fmla="val 12600000"/>
          </a:avLst>
        </a:prstGeom>
        <a:solidFill>
          <a:srgbClr val="00CC00">
            <a:alpha val="6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solidFill>
                <a:schemeClr val="tx2"/>
              </a:solidFill>
            </a:rPr>
            <a:t>Informe de medición y/o terreno </a:t>
          </a:r>
          <a:br>
            <a:rPr lang="es-MX" sz="1500" kern="1200" dirty="0">
              <a:solidFill>
                <a:schemeClr val="tx2"/>
              </a:solidFill>
            </a:rPr>
          </a:br>
          <a:r>
            <a:rPr lang="es-MX" sz="1500" kern="1200" dirty="0">
              <a:solidFill>
                <a:schemeClr val="tx2"/>
              </a:solidFill>
            </a:rPr>
            <a:t>90%</a:t>
          </a:r>
          <a:endParaRPr lang="es-CL" sz="1500" kern="1200" dirty="0">
            <a:solidFill>
              <a:schemeClr val="tx2"/>
            </a:solidFill>
          </a:endParaRPr>
        </a:p>
      </dsp:txBody>
      <dsp:txXfrm>
        <a:off x="2051008" y="2315002"/>
        <a:ext cx="1277596" cy="916536"/>
      </dsp:txXfrm>
    </dsp:sp>
    <dsp:sp modelId="{C66E541F-107A-4F14-9AC3-0C2BC2740415}">
      <dsp:nvSpPr>
        <dsp:cNvPr id="0" name=""/>
        <dsp:cNvSpPr/>
      </dsp:nvSpPr>
      <dsp:spPr>
        <a:xfrm>
          <a:off x="1884365" y="330283"/>
          <a:ext cx="4666004" cy="4666004"/>
        </a:xfrm>
        <a:prstGeom prst="pie">
          <a:avLst>
            <a:gd name="adj1" fmla="val 12600000"/>
            <a:gd name="adj2" fmla="val 16200000"/>
          </a:avLst>
        </a:prstGeom>
        <a:solidFill>
          <a:srgbClr val="00CC00">
            <a:alpha val="45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solidFill>
                <a:schemeClr val="tx2"/>
              </a:solidFill>
            </a:rPr>
            <a:t>Informe consolidado </a:t>
          </a:r>
          <a:br>
            <a:rPr lang="es-MX" sz="1500" kern="1200" dirty="0">
              <a:solidFill>
                <a:schemeClr val="tx2"/>
              </a:solidFill>
            </a:rPr>
          </a:br>
          <a:r>
            <a:rPr lang="es-MX" sz="1500" kern="1200" dirty="0">
              <a:solidFill>
                <a:schemeClr val="tx2"/>
              </a:solidFill>
            </a:rPr>
            <a:t>50%</a:t>
          </a:r>
          <a:endParaRPr lang="es-CL" sz="1500" kern="1200" dirty="0">
            <a:solidFill>
              <a:schemeClr val="tx2"/>
            </a:solidFill>
          </a:endParaRPr>
        </a:p>
      </dsp:txBody>
      <dsp:txXfrm>
        <a:off x="2884223" y="926310"/>
        <a:ext cx="1222048" cy="944310"/>
      </dsp:txXfrm>
    </dsp:sp>
    <dsp:sp modelId="{F3F4DA75-14BB-4055-AA5D-258BA48B0D02}">
      <dsp:nvSpPr>
        <dsp:cNvPr id="0" name=""/>
        <dsp:cNvSpPr/>
      </dsp:nvSpPr>
      <dsp:spPr>
        <a:xfrm>
          <a:off x="1706442" y="41436"/>
          <a:ext cx="5243700" cy="5243700"/>
        </a:xfrm>
        <a:prstGeom prst="circularArrow">
          <a:avLst>
            <a:gd name="adj1" fmla="val 5085"/>
            <a:gd name="adj2" fmla="val 327528"/>
            <a:gd name="adj3" fmla="val 19472472"/>
            <a:gd name="adj4" fmla="val 16200251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3C7F13-A18C-4FD5-881D-4956C46E1278}">
      <dsp:nvSpPr>
        <dsp:cNvPr id="0" name=""/>
        <dsp:cNvSpPr/>
      </dsp:nvSpPr>
      <dsp:spPr>
        <a:xfrm>
          <a:off x="1761989" y="137533"/>
          <a:ext cx="5243700" cy="5243700"/>
        </a:xfrm>
        <a:prstGeom prst="circularArrow">
          <a:avLst>
            <a:gd name="adj1" fmla="val 5085"/>
            <a:gd name="adj2" fmla="val 327528"/>
            <a:gd name="adj3" fmla="val 1472472"/>
            <a:gd name="adj4" fmla="val 19800000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77FE92-E817-4ABC-93C3-4DD119E7FC60}">
      <dsp:nvSpPr>
        <dsp:cNvPr id="0" name=""/>
        <dsp:cNvSpPr/>
      </dsp:nvSpPr>
      <dsp:spPr>
        <a:xfrm>
          <a:off x="1706442" y="233630"/>
          <a:ext cx="5243700" cy="5243700"/>
        </a:xfrm>
        <a:prstGeom prst="circularArrow">
          <a:avLst>
            <a:gd name="adj1" fmla="val 5085"/>
            <a:gd name="adj2" fmla="val 327528"/>
            <a:gd name="adj3" fmla="val 5072221"/>
            <a:gd name="adj4" fmla="val 1800000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02F3CB-494F-4B32-A1CB-F452A824E9FA}">
      <dsp:nvSpPr>
        <dsp:cNvPr id="0" name=""/>
        <dsp:cNvSpPr/>
      </dsp:nvSpPr>
      <dsp:spPr>
        <a:xfrm>
          <a:off x="1595687" y="233630"/>
          <a:ext cx="5243700" cy="5243700"/>
        </a:xfrm>
        <a:prstGeom prst="circularArrow">
          <a:avLst>
            <a:gd name="adj1" fmla="val 5085"/>
            <a:gd name="adj2" fmla="val 327528"/>
            <a:gd name="adj3" fmla="val 8672472"/>
            <a:gd name="adj4" fmla="val 5400251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75F737-BF79-4193-A402-1DF80DCC55A8}">
      <dsp:nvSpPr>
        <dsp:cNvPr id="0" name=""/>
        <dsp:cNvSpPr/>
      </dsp:nvSpPr>
      <dsp:spPr>
        <a:xfrm>
          <a:off x="1540139" y="137533"/>
          <a:ext cx="5243700" cy="5243700"/>
        </a:xfrm>
        <a:prstGeom prst="circularArrow">
          <a:avLst>
            <a:gd name="adj1" fmla="val 5085"/>
            <a:gd name="adj2" fmla="val 327528"/>
            <a:gd name="adj3" fmla="val 12272472"/>
            <a:gd name="adj4" fmla="val 9000000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9CFB92-8F2D-4DC7-B236-D9EAA2539586}">
      <dsp:nvSpPr>
        <dsp:cNvPr id="0" name=""/>
        <dsp:cNvSpPr/>
      </dsp:nvSpPr>
      <dsp:spPr>
        <a:xfrm>
          <a:off x="1595687" y="41436"/>
          <a:ext cx="5243700" cy="5243700"/>
        </a:xfrm>
        <a:prstGeom prst="circularArrow">
          <a:avLst>
            <a:gd name="adj1" fmla="val 5085"/>
            <a:gd name="adj2" fmla="val 327528"/>
            <a:gd name="adj3" fmla="val 15872221"/>
            <a:gd name="adj4" fmla="val 12600000"/>
            <a:gd name="adj5" fmla="val 5932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642BF-515C-4BB6-85C9-3C82D592B16C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7DF44-F5BE-4F50-82FA-F116D87DF7F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76899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6E45B-CF8C-4A69-B8D2-3E9AE8F39C2B}" type="slidenum">
              <a:rPr lang="es-ES" smtClean="0"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71893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702"/>
            <a:ext cx="6051964" cy="603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3354"/>
            <a:ext cx="9144000" cy="503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436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41456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61517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04653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10098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24319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0256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561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35716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0620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70200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B6BB5-699C-47E5-A9C7-A5FFFBD5B693}" type="datetimeFigureOut">
              <a:rPr lang="es-CL" smtClean="0"/>
              <a:t>24-11-2023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86624-C368-4349-A15E-C83D1E7931A9}" type="slidenum">
              <a:rPr lang="es-CL" smtClean="0"/>
              <a:t>‹Nº›</a:t>
            </a:fld>
            <a:endParaRPr lang="es-CL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702"/>
            <a:ext cx="6051964" cy="603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3354"/>
            <a:ext cx="9144000" cy="503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061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DiagramaGanttAlgoritmo.xlsx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4"/>
          <a:stretch/>
        </p:blipFill>
        <p:spPr bwMode="auto">
          <a:xfrm>
            <a:off x="1" y="4797152"/>
            <a:ext cx="9101502" cy="189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agen 10" descr="Un letrero azul con letras blancas en la noche&#10;&#10;Descripción generada automáticamente con confianza media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497" y="831982"/>
            <a:ext cx="9144000" cy="459693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68"/>
          <a:stretch/>
        </p:blipFill>
        <p:spPr>
          <a:xfrm>
            <a:off x="6823364" y="5859867"/>
            <a:ext cx="2162372" cy="780294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A8A09076-ECCD-41AB-A6D6-FCA48D54B61B}"/>
              </a:ext>
            </a:extLst>
          </p:cNvPr>
          <p:cNvSpPr/>
          <p:nvPr/>
        </p:nvSpPr>
        <p:spPr>
          <a:xfrm>
            <a:off x="385010" y="757142"/>
            <a:ext cx="8373979" cy="29700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000" b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Sistema ALG_LIMS. </a:t>
            </a:r>
          </a:p>
          <a:p>
            <a:pPr algn="ctr"/>
            <a:endParaRPr lang="es-ES" sz="9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es-CL" sz="36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</a:t>
            </a:r>
            <a:r>
              <a:rPr lang="es-CL" sz="3600" b="1" dirty="0">
                <a:solidFill>
                  <a:schemeClr val="accent1">
                    <a:lumMod val="75000"/>
                  </a:schemeClr>
                </a:solidFill>
              </a:rPr>
              <a:t>roductividad, eficiencia y gestión de los servicios Gerencia Técnica Ecosistemas</a:t>
            </a:r>
          </a:p>
          <a:p>
            <a:pPr algn="ctr"/>
            <a:r>
              <a:rPr lang="es-CL" sz="2800" b="1" dirty="0">
                <a:solidFill>
                  <a:schemeClr val="accent1">
                    <a:lumMod val="75000"/>
                  </a:schemeClr>
                </a:solidFill>
              </a:rPr>
              <a:t>(Primera y Segunda ETAPA)</a:t>
            </a:r>
          </a:p>
          <a:p>
            <a:pPr algn="ctr"/>
            <a:r>
              <a:rPr lang="es-CL" sz="28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27/11/2023</a:t>
            </a:r>
            <a:endParaRPr lang="es-ES" sz="4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829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Diagrama 17">
            <a:extLst>
              <a:ext uri="{FF2B5EF4-FFF2-40B4-BE49-F238E27FC236}">
                <a16:creationId xmlns:a16="http://schemas.microsoft.com/office/drawing/2014/main" id="{78180CC1-566A-51BF-75BE-08B00201F0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8293794"/>
              </p:ext>
            </p:extLst>
          </p:nvPr>
        </p:nvGraphicFramePr>
        <p:xfrm>
          <a:off x="648387" y="687858"/>
          <a:ext cx="8545830" cy="5554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A75FC319-617B-9F2A-090E-77FA72EC1829}"/>
              </a:ext>
            </a:extLst>
          </p:cNvPr>
          <p:cNvSpPr txBox="1"/>
          <p:nvPr/>
        </p:nvSpPr>
        <p:spPr>
          <a:xfrm>
            <a:off x="0" y="130629"/>
            <a:ext cx="8461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>
                <a:solidFill>
                  <a:schemeClr val="bg1"/>
                </a:solidFill>
              </a:rPr>
              <a:t>Etapa 2: Unidad de </a:t>
            </a:r>
            <a:r>
              <a:rPr lang="es-MX" sz="3200" b="1" dirty="0">
                <a:solidFill>
                  <a:schemeClr val="tx2"/>
                </a:solidFill>
              </a:rPr>
              <a:t>Proyectos; Porcentaje avance</a:t>
            </a:r>
            <a:endParaRPr lang="es-CL" sz="3200" b="1" dirty="0">
              <a:solidFill>
                <a:schemeClr val="tx2"/>
              </a:solidFill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CE7B189A-6E14-8E6E-AB46-154D37218DC0}"/>
              </a:ext>
            </a:extLst>
          </p:cNvPr>
          <p:cNvGrpSpPr/>
          <p:nvPr/>
        </p:nvGrpSpPr>
        <p:grpSpPr>
          <a:xfrm>
            <a:off x="0" y="5860336"/>
            <a:ext cx="3680460" cy="584775"/>
            <a:chOff x="0" y="5844294"/>
            <a:chExt cx="3680460" cy="584775"/>
          </a:xfrm>
        </p:grpSpPr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A5EF3C1E-94D0-B5C3-7E58-1DFEC30B1655}"/>
                </a:ext>
              </a:extLst>
            </p:cNvPr>
            <p:cNvSpPr txBox="1"/>
            <p:nvPr/>
          </p:nvSpPr>
          <p:spPr>
            <a:xfrm>
              <a:off x="0" y="5844294"/>
              <a:ext cx="16024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3200" b="1" dirty="0">
                  <a:solidFill>
                    <a:schemeClr val="tx2"/>
                  </a:solidFill>
                </a:rPr>
                <a:t>Avance: </a:t>
              </a:r>
              <a:endParaRPr lang="es-CL" sz="3200" b="1" dirty="0">
                <a:solidFill>
                  <a:schemeClr val="tx2"/>
                </a:solidFill>
              </a:endParaRPr>
            </a:p>
          </p:txBody>
        </p:sp>
        <p:sp>
          <p:nvSpPr>
            <p:cNvPr id="13" name="Rectángulo: esquinas redondeadas 9">
              <a:extLst>
                <a:ext uri="{FF2B5EF4-FFF2-40B4-BE49-F238E27FC236}">
                  <a16:creationId xmlns:a16="http://schemas.microsoft.com/office/drawing/2014/main" id="{85DB89EB-470A-19A8-8527-683053212411}"/>
                </a:ext>
              </a:extLst>
            </p:cNvPr>
            <p:cNvSpPr/>
            <p:nvPr/>
          </p:nvSpPr>
          <p:spPr>
            <a:xfrm>
              <a:off x="1602480" y="5857585"/>
              <a:ext cx="2077980" cy="568700"/>
            </a:xfrm>
            <a:prstGeom prst="roundRect">
              <a:avLst/>
            </a:prstGeom>
            <a:solidFill>
              <a:srgbClr val="FF0000">
                <a:alpha val="6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4" name="Rectángulo: esquinas redondeadas 10">
              <a:extLst>
                <a:ext uri="{FF2B5EF4-FFF2-40B4-BE49-F238E27FC236}">
                  <a16:creationId xmlns:a16="http://schemas.microsoft.com/office/drawing/2014/main" id="{352158E1-A4B8-32A8-E99F-1A93E106ACA8}"/>
                </a:ext>
              </a:extLst>
            </p:cNvPr>
            <p:cNvSpPr/>
            <p:nvPr/>
          </p:nvSpPr>
          <p:spPr>
            <a:xfrm>
              <a:off x="1602481" y="5857585"/>
              <a:ext cx="1220729" cy="568700"/>
            </a:xfrm>
            <a:prstGeom prst="roundRect">
              <a:avLst/>
            </a:prstGeom>
            <a:solidFill>
              <a:srgbClr val="00FF00">
                <a:alpha val="60000"/>
              </a:srgb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>
                  <a:solidFill>
                    <a:schemeClr val="tx2"/>
                  </a:solidFill>
                </a:rPr>
                <a:t>51% avanzado</a:t>
              </a:r>
              <a:endParaRPr lang="es-CL" dirty="0">
                <a:solidFill>
                  <a:schemeClr val="tx2"/>
                </a:solidFill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56A417FC-501F-FCDB-D0DE-BDE97D9FC5AE}"/>
              </a:ext>
            </a:extLst>
          </p:cNvPr>
          <p:cNvSpPr txBox="1"/>
          <p:nvPr/>
        </p:nvSpPr>
        <p:spPr>
          <a:xfrm>
            <a:off x="6565548" y="980245"/>
            <a:ext cx="13630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u="sng" dirty="0">
                <a:solidFill>
                  <a:srgbClr val="FF0000"/>
                </a:solidFill>
              </a:rPr>
              <a:t>Pendiente</a:t>
            </a:r>
            <a:r>
              <a:rPr lang="es-MX" dirty="0">
                <a:solidFill>
                  <a:srgbClr val="FF0000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FF0000"/>
                </a:solidFill>
              </a:rPr>
              <a:t>Codificación</a:t>
            </a:r>
            <a:endParaRPr lang="es-CL" sz="1400" dirty="0">
              <a:solidFill>
                <a:srgbClr val="FF0000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A15B101-B6A4-ECFD-D0D8-C7B1C41799D3}"/>
              </a:ext>
            </a:extLst>
          </p:cNvPr>
          <p:cNvSpPr txBox="1"/>
          <p:nvPr/>
        </p:nvSpPr>
        <p:spPr>
          <a:xfrm>
            <a:off x="2141709" y="5183680"/>
            <a:ext cx="13630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u="sng" dirty="0">
                <a:solidFill>
                  <a:srgbClr val="FF0000"/>
                </a:solidFill>
              </a:rPr>
              <a:t>Pendiente</a:t>
            </a:r>
            <a:r>
              <a:rPr lang="es-MX" dirty="0">
                <a:solidFill>
                  <a:srgbClr val="FF0000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FF0000"/>
                </a:solidFill>
              </a:rPr>
              <a:t>Codificación</a:t>
            </a:r>
            <a:endParaRPr lang="es-CL" sz="1400" dirty="0">
              <a:solidFill>
                <a:srgbClr val="FF0000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74BF337-7D22-EBFA-C927-6FDEBFC4D9E5}"/>
              </a:ext>
            </a:extLst>
          </p:cNvPr>
          <p:cNvSpPr txBox="1"/>
          <p:nvPr/>
        </p:nvSpPr>
        <p:spPr>
          <a:xfrm>
            <a:off x="7354887" y="2844225"/>
            <a:ext cx="1282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u="sng" dirty="0">
                <a:solidFill>
                  <a:schemeClr val="accent6">
                    <a:lumMod val="75000"/>
                  </a:schemeClr>
                </a:solidFill>
              </a:rPr>
              <a:t>Pendiente</a:t>
            </a:r>
            <a:r>
              <a:rPr lang="es-MX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chemeClr val="accent6">
                    <a:lumMod val="75000"/>
                  </a:schemeClr>
                </a:solidFill>
              </a:rPr>
              <a:t>Pruebas</a:t>
            </a:r>
            <a:endParaRPr lang="es-CL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6525E5E-86B3-3C55-A579-BC3FF10A5FC4}"/>
              </a:ext>
            </a:extLst>
          </p:cNvPr>
          <p:cNvSpPr txBox="1"/>
          <p:nvPr/>
        </p:nvSpPr>
        <p:spPr>
          <a:xfrm>
            <a:off x="6525088" y="5327026"/>
            <a:ext cx="136300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u="sng" dirty="0">
                <a:solidFill>
                  <a:schemeClr val="accent6">
                    <a:lumMod val="75000"/>
                  </a:schemeClr>
                </a:solidFill>
              </a:rPr>
              <a:t>Pendiente</a:t>
            </a:r>
            <a:r>
              <a:rPr lang="es-MX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chemeClr val="accent6">
                    <a:lumMod val="75000"/>
                  </a:schemeClr>
                </a:solidFill>
              </a:rPr>
              <a:t>Codificación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chemeClr val="accent6">
                    <a:lumMod val="75000"/>
                  </a:schemeClr>
                </a:solidFill>
              </a:rPr>
              <a:t>Pruebas</a:t>
            </a:r>
            <a:endParaRPr lang="es-CL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FFCC7AA-AF56-022E-8114-DBCC2A34DFAF}"/>
              </a:ext>
            </a:extLst>
          </p:cNvPr>
          <p:cNvSpPr txBox="1"/>
          <p:nvPr/>
        </p:nvSpPr>
        <p:spPr>
          <a:xfrm>
            <a:off x="1092119" y="3429000"/>
            <a:ext cx="1295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u="sng" dirty="0">
                <a:solidFill>
                  <a:schemeClr val="accent6">
                    <a:lumMod val="75000"/>
                  </a:schemeClr>
                </a:solidFill>
              </a:rPr>
              <a:t>Pendiente</a:t>
            </a:r>
            <a:r>
              <a:rPr lang="es-MX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chemeClr val="accent6">
                    <a:lumMod val="75000"/>
                  </a:schemeClr>
                </a:solidFill>
              </a:rPr>
              <a:t>Pruebas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FCBEC79-52CD-C0C8-C4D9-21E880FECD2C}"/>
              </a:ext>
            </a:extLst>
          </p:cNvPr>
          <p:cNvSpPr txBox="1"/>
          <p:nvPr/>
        </p:nvSpPr>
        <p:spPr>
          <a:xfrm>
            <a:off x="1063238" y="1029609"/>
            <a:ext cx="22992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u="sng" dirty="0">
                <a:solidFill>
                  <a:schemeClr val="accent6">
                    <a:lumMod val="75000"/>
                  </a:schemeClr>
                </a:solidFill>
              </a:rPr>
              <a:t>Pendiente</a:t>
            </a:r>
            <a:r>
              <a:rPr lang="es-MX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chemeClr val="accent6">
                    <a:lumMod val="75000"/>
                  </a:schemeClr>
                </a:solidFill>
              </a:rPr>
              <a:t>Es el resultado de completar lo anterior</a:t>
            </a:r>
            <a:endParaRPr lang="es-CL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7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546935" y="1157326"/>
            <a:ext cx="8050129" cy="988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5000" b="1" dirty="0">
                <a:solidFill>
                  <a:schemeClr val="accent1">
                    <a:lumMod val="50000"/>
                  </a:schemeClr>
                </a:solidFill>
              </a:rPr>
              <a:t>Carta Gantt</a:t>
            </a:r>
            <a:endParaRPr lang="es-CL" sz="5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Imagen 1">
            <a:hlinkClick r:id="rId2" action="ppaction://hlinkfile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811" b="100000" l="9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593"/>
          <a:stretch/>
        </p:blipFill>
        <p:spPr>
          <a:xfrm>
            <a:off x="0" y="2438400"/>
            <a:ext cx="91440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02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390438607"/>
              </p:ext>
            </p:extLst>
          </p:nvPr>
        </p:nvGraphicFramePr>
        <p:xfrm>
          <a:off x="144379" y="1090863"/>
          <a:ext cx="8823158" cy="4491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A75FC319-617B-9F2A-090E-77FA72EC1829}"/>
              </a:ext>
            </a:extLst>
          </p:cNvPr>
          <p:cNvSpPr txBox="1"/>
          <p:nvPr/>
        </p:nvSpPr>
        <p:spPr>
          <a:xfrm>
            <a:off x="0" y="130629"/>
            <a:ext cx="2827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>
                <a:solidFill>
                  <a:schemeClr val="bg1"/>
                </a:solidFill>
              </a:rPr>
              <a:t>Próximos pasos</a:t>
            </a:r>
            <a:endParaRPr lang="es-CL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52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/>
          <p:cNvSpPr txBox="1"/>
          <p:nvPr/>
        </p:nvSpPr>
        <p:spPr>
          <a:xfrm>
            <a:off x="-12621" y="687901"/>
            <a:ext cx="9143999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2800" b="1" dirty="0">
                <a:solidFill>
                  <a:schemeClr val="accent1">
                    <a:lumMod val="50000"/>
                  </a:schemeClr>
                </a:solidFill>
              </a:rPr>
              <a:t>Mejorar la productividad, eficiencia y gestión de los servicios de la Gerencia Técnica de Ecosistemas.</a:t>
            </a:r>
            <a:endParaRPr lang="es-CL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3" name="Grupo 32">
            <a:extLst>
              <a:ext uri="{FF2B5EF4-FFF2-40B4-BE49-F238E27FC236}">
                <a16:creationId xmlns:a16="http://schemas.microsoft.com/office/drawing/2014/main" id="{639AAE35-C53C-7F56-3C62-DAE1C8A4E661}"/>
              </a:ext>
            </a:extLst>
          </p:cNvPr>
          <p:cNvGrpSpPr/>
          <p:nvPr/>
        </p:nvGrpSpPr>
        <p:grpSpPr>
          <a:xfrm>
            <a:off x="473" y="4048032"/>
            <a:ext cx="3845288" cy="1556624"/>
            <a:chOff x="1167788" y="2826327"/>
            <a:chExt cx="2223805" cy="3061227"/>
          </a:xfrm>
        </p:grpSpPr>
        <p:sp>
          <p:nvSpPr>
            <p:cNvPr id="24" name="Rectángulo 23"/>
            <p:cNvSpPr/>
            <p:nvPr/>
          </p:nvSpPr>
          <p:spPr>
            <a:xfrm>
              <a:off x="1167788" y="2826327"/>
              <a:ext cx="2223805" cy="3061227"/>
            </a:xfrm>
            <a:prstGeom prst="rect">
              <a:avLst/>
            </a:prstGeom>
            <a:solidFill>
              <a:schemeClr val="accent5">
                <a:alpha val="26000"/>
              </a:schemeClr>
            </a:solidFill>
            <a:ln w="285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dirty="0"/>
            </a:p>
          </p:txBody>
        </p:sp>
        <p:sp>
          <p:nvSpPr>
            <p:cNvPr id="25" name="CuadroTexto 24"/>
            <p:cNvSpPr txBox="1"/>
            <p:nvPr/>
          </p:nvSpPr>
          <p:spPr>
            <a:xfrm>
              <a:off x="1167953" y="5256466"/>
              <a:ext cx="1795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>
                  <a:solidFill>
                    <a:schemeClr val="accent1">
                      <a:lumMod val="50000"/>
                    </a:schemeClr>
                  </a:solidFill>
                </a:rPr>
                <a:t>Primera Etapa</a:t>
              </a:r>
              <a:endParaRPr lang="es-CL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C55368B5-599E-BE05-0B3C-2B624E799433}"/>
              </a:ext>
            </a:extLst>
          </p:cNvPr>
          <p:cNvGrpSpPr/>
          <p:nvPr/>
        </p:nvGrpSpPr>
        <p:grpSpPr>
          <a:xfrm>
            <a:off x="3891354" y="4026030"/>
            <a:ext cx="3151505" cy="1556624"/>
            <a:chOff x="2039033" y="6486305"/>
            <a:chExt cx="3845288" cy="1556624"/>
          </a:xfrm>
        </p:grpSpPr>
        <p:sp>
          <p:nvSpPr>
            <p:cNvPr id="26" name="Rectángulo 25"/>
            <p:cNvSpPr/>
            <p:nvPr/>
          </p:nvSpPr>
          <p:spPr>
            <a:xfrm>
              <a:off x="2039033" y="6486305"/>
              <a:ext cx="3845288" cy="1556624"/>
            </a:xfrm>
            <a:prstGeom prst="rect">
              <a:avLst/>
            </a:prstGeom>
            <a:solidFill>
              <a:schemeClr val="accent6">
                <a:lumMod val="75000"/>
                <a:alpha val="24000"/>
              </a:schemeClr>
            </a:solidFill>
            <a:ln w="19050">
              <a:solidFill>
                <a:schemeClr val="accent6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dirty="0"/>
            </a:p>
          </p:txBody>
        </p:sp>
        <p:sp>
          <p:nvSpPr>
            <p:cNvPr id="27" name="CuadroTexto 26"/>
            <p:cNvSpPr txBox="1"/>
            <p:nvPr/>
          </p:nvSpPr>
          <p:spPr>
            <a:xfrm>
              <a:off x="2039033" y="7673597"/>
              <a:ext cx="2283830" cy="369332"/>
            </a:xfrm>
            <a:prstGeom prst="rect">
              <a:avLst/>
            </a:prstGeom>
            <a:solidFill>
              <a:schemeClr val="accent6">
                <a:lumMod val="75000"/>
                <a:alpha val="0"/>
              </a:schemeClr>
            </a:solidFill>
            <a:ln cmpd="sng">
              <a:noFill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wrap="square" rtlCol="0">
              <a:spAutoFit/>
            </a:bodyPr>
            <a:lstStyle/>
            <a:p>
              <a:r>
                <a:rPr lang="es-MX" b="1" dirty="0">
                  <a:solidFill>
                    <a:schemeClr val="accent6">
                      <a:lumMod val="50000"/>
                    </a:schemeClr>
                  </a:solidFill>
                </a:rPr>
                <a:t>Segunda Etapa</a:t>
              </a:r>
              <a:endParaRPr lang="es-CL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CA702E99-91AF-BCED-E1F7-88724CD2644B}"/>
              </a:ext>
            </a:extLst>
          </p:cNvPr>
          <p:cNvSpPr txBox="1"/>
          <p:nvPr/>
        </p:nvSpPr>
        <p:spPr>
          <a:xfrm>
            <a:off x="-65663" y="85510"/>
            <a:ext cx="3237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dirty="0">
                <a:solidFill>
                  <a:schemeClr val="bg1"/>
                </a:solidFill>
              </a:rPr>
              <a:t>Objetivo General</a:t>
            </a:r>
            <a:endParaRPr lang="es-CL" sz="3200" dirty="0">
              <a:solidFill>
                <a:schemeClr val="bg1"/>
              </a:solidFill>
            </a:endParaRPr>
          </a:p>
        </p:txBody>
      </p:sp>
      <p:graphicFrame>
        <p:nvGraphicFramePr>
          <p:cNvPr id="20" name="Diagrama 19">
            <a:extLst>
              <a:ext uri="{FF2B5EF4-FFF2-40B4-BE49-F238E27FC236}">
                <a16:creationId xmlns:a16="http://schemas.microsoft.com/office/drawing/2014/main" id="{E9796369-458A-D93C-3947-C44CAAB376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5494407"/>
              </p:ext>
            </p:extLst>
          </p:nvPr>
        </p:nvGraphicFramePr>
        <p:xfrm>
          <a:off x="176174" y="3847991"/>
          <a:ext cx="1377142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0" name="Grupo 39">
            <a:extLst>
              <a:ext uri="{FF2B5EF4-FFF2-40B4-BE49-F238E27FC236}">
                <a16:creationId xmlns:a16="http://schemas.microsoft.com/office/drawing/2014/main" id="{3C92A09C-0E55-DC02-F30F-523ADC8F5C1C}"/>
              </a:ext>
            </a:extLst>
          </p:cNvPr>
          <p:cNvGrpSpPr/>
          <p:nvPr/>
        </p:nvGrpSpPr>
        <p:grpSpPr>
          <a:xfrm>
            <a:off x="7096126" y="4026031"/>
            <a:ext cx="1871700" cy="1556623"/>
            <a:chOff x="7067360" y="4272495"/>
            <a:chExt cx="1871700" cy="1556623"/>
          </a:xfrm>
        </p:grpSpPr>
        <p:sp>
          <p:nvSpPr>
            <p:cNvPr id="36" name="Rectángulo: esquinas redondeadas 35">
              <a:extLst>
                <a:ext uri="{FF2B5EF4-FFF2-40B4-BE49-F238E27FC236}">
                  <a16:creationId xmlns:a16="http://schemas.microsoft.com/office/drawing/2014/main" id="{365E7B85-0130-42CE-21D1-38DAFEDB1003}"/>
                </a:ext>
              </a:extLst>
            </p:cNvPr>
            <p:cNvSpPr/>
            <p:nvPr/>
          </p:nvSpPr>
          <p:spPr>
            <a:xfrm>
              <a:off x="7067360" y="4272495"/>
              <a:ext cx="1871700" cy="1556623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  <a:alpha val="26000"/>
              </a:schemeClr>
            </a:solidFill>
            <a:ln>
              <a:solidFill>
                <a:schemeClr val="accent1">
                  <a:shade val="15000"/>
                  <a:alpha val="82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dirty="0"/>
            </a:p>
          </p:txBody>
        </p:sp>
        <p:sp>
          <p:nvSpPr>
            <p:cNvPr id="38" name="CuadroTexto 37">
              <a:extLst>
                <a:ext uri="{FF2B5EF4-FFF2-40B4-BE49-F238E27FC236}">
                  <a16:creationId xmlns:a16="http://schemas.microsoft.com/office/drawing/2014/main" id="{12C2E684-58E7-FA50-3CB4-15CC54EEBB56}"/>
                </a:ext>
              </a:extLst>
            </p:cNvPr>
            <p:cNvSpPr txBox="1"/>
            <p:nvPr/>
          </p:nvSpPr>
          <p:spPr>
            <a:xfrm>
              <a:off x="7105335" y="5429007"/>
              <a:ext cx="1795749" cy="369332"/>
            </a:xfrm>
            <a:prstGeom prst="rect">
              <a:avLst/>
            </a:prstGeom>
            <a:solidFill>
              <a:schemeClr val="accent6">
                <a:lumMod val="75000"/>
                <a:alpha val="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b="1" dirty="0">
                  <a:solidFill>
                    <a:schemeClr val="accent6">
                      <a:lumMod val="50000"/>
                    </a:schemeClr>
                  </a:solidFill>
                </a:rPr>
                <a:t>Tercera Etapa</a:t>
              </a:r>
              <a:endParaRPr lang="es-CL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41" name="Flecha: hacia abajo 40">
            <a:extLst>
              <a:ext uri="{FF2B5EF4-FFF2-40B4-BE49-F238E27FC236}">
                <a16:creationId xmlns:a16="http://schemas.microsoft.com/office/drawing/2014/main" id="{4766C313-C571-16AA-E7E1-C146EACF1A3E}"/>
              </a:ext>
            </a:extLst>
          </p:cNvPr>
          <p:cNvSpPr/>
          <p:nvPr/>
        </p:nvSpPr>
        <p:spPr>
          <a:xfrm rot="16200000">
            <a:off x="1711673" y="4764853"/>
            <a:ext cx="351811" cy="300938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5" name="Grupo 44">
            <a:extLst>
              <a:ext uri="{FF2B5EF4-FFF2-40B4-BE49-F238E27FC236}">
                <a16:creationId xmlns:a16="http://schemas.microsoft.com/office/drawing/2014/main" id="{7F0063F6-9AC6-F38E-29B4-570FEB929160}"/>
              </a:ext>
            </a:extLst>
          </p:cNvPr>
          <p:cNvGrpSpPr/>
          <p:nvPr/>
        </p:nvGrpSpPr>
        <p:grpSpPr>
          <a:xfrm>
            <a:off x="7336479" y="3733313"/>
            <a:ext cx="1571339" cy="1371600"/>
            <a:chOff x="7336479" y="3733313"/>
            <a:chExt cx="1571339" cy="1371600"/>
          </a:xfrm>
        </p:grpSpPr>
        <p:graphicFrame>
          <p:nvGraphicFramePr>
            <p:cNvPr id="39" name="Diagrama 38">
              <a:extLst>
                <a:ext uri="{FF2B5EF4-FFF2-40B4-BE49-F238E27FC236}">
                  <a16:creationId xmlns:a16="http://schemas.microsoft.com/office/drawing/2014/main" id="{244F7BA9-25F4-364A-F043-118066A2475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03659153"/>
                </p:ext>
              </p:extLst>
            </p:nvPr>
          </p:nvGraphicFramePr>
          <p:xfrm>
            <a:off x="7530676" y="3733313"/>
            <a:ext cx="1377142" cy="13716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42" name="Flecha: hacia abajo 41">
              <a:extLst>
                <a:ext uri="{FF2B5EF4-FFF2-40B4-BE49-F238E27FC236}">
                  <a16:creationId xmlns:a16="http://schemas.microsoft.com/office/drawing/2014/main" id="{65322AF9-3FF9-7A10-2978-91C03E277D8D}"/>
                </a:ext>
              </a:extLst>
            </p:cNvPr>
            <p:cNvSpPr/>
            <p:nvPr/>
          </p:nvSpPr>
          <p:spPr>
            <a:xfrm rot="16200000">
              <a:off x="7311042" y="4764853"/>
              <a:ext cx="351811" cy="300938"/>
            </a:xfrm>
            <a:prstGeom prst="downArrow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44" name="Grupo 43">
            <a:extLst>
              <a:ext uri="{FF2B5EF4-FFF2-40B4-BE49-F238E27FC236}">
                <a16:creationId xmlns:a16="http://schemas.microsoft.com/office/drawing/2014/main" id="{A3B7A4B4-076F-6E60-482D-A06331145D63}"/>
              </a:ext>
            </a:extLst>
          </p:cNvPr>
          <p:cNvGrpSpPr/>
          <p:nvPr/>
        </p:nvGrpSpPr>
        <p:grpSpPr>
          <a:xfrm>
            <a:off x="2052901" y="2068551"/>
            <a:ext cx="4989958" cy="3639443"/>
            <a:chOff x="2052901" y="2068551"/>
            <a:chExt cx="5191169" cy="3639443"/>
          </a:xfrm>
        </p:grpSpPr>
        <p:graphicFrame>
          <p:nvGraphicFramePr>
            <p:cNvPr id="23" name="Diagrama 22"/>
            <p:cNvGraphicFramePr/>
            <p:nvPr>
              <p:extLst>
                <p:ext uri="{D42A27DB-BD31-4B8C-83A1-F6EECF244321}">
                  <p14:modId xmlns:p14="http://schemas.microsoft.com/office/powerpoint/2010/main" val="243626151"/>
                </p:ext>
              </p:extLst>
            </p:nvPr>
          </p:nvGraphicFramePr>
          <p:xfrm>
            <a:off x="2052901" y="2068551"/>
            <a:ext cx="5184156" cy="363944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43" name="Rectángulo: esquinas redondeadas 42">
              <a:extLst>
                <a:ext uri="{FF2B5EF4-FFF2-40B4-BE49-F238E27FC236}">
                  <a16:creationId xmlns:a16="http://schemas.microsoft.com/office/drawing/2014/main" id="{BC2A509C-E341-B8D8-5F8E-757240160BE1}"/>
                </a:ext>
              </a:extLst>
            </p:cNvPr>
            <p:cNvSpPr/>
            <p:nvPr/>
          </p:nvSpPr>
          <p:spPr>
            <a:xfrm>
              <a:off x="2224278" y="2165684"/>
              <a:ext cx="5019792" cy="3416970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dirty="0"/>
            </a:p>
          </p:txBody>
        </p:sp>
      </p:grpSp>
    </p:spTree>
    <p:extLst>
      <p:ext uri="{BB962C8B-B14F-4D97-AF65-F5344CB8AC3E}">
        <p14:creationId xmlns:p14="http://schemas.microsoft.com/office/powerpoint/2010/main" val="195304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3361234" y="3551031"/>
            <a:ext cx="1635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600" dirty="0">
                <a:solidFill>
                  <a:schemeClr val="tx2"/>
                </a:solidFill>
              </a:rPr>
              <a:t>Marzo</a:t>
            </a:r>
          </a:p>
        </p:txBody>
      </p:sp>
      <p:graphicFrame>
        <p:nvGraphicFramePr>
          <p:cNvPr id="7" name="Marcador de contenid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6803927"/>
              </p:ext>
            </p:extLst>
          </p:nvPr>
        </p:nvGraphicFramePr>
        <p:xfrm>
          <a:off x="105829" y="1490657"/>
          <a:ext cx="8928003" cy="2772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5039090"/>
              </p:ext>
            </p:extLst>
          </p:nvPr>
        </p:nvGraphicFramePr>
        <p:xfrm>
          <a:off x="105832" y="1497099"/>
          <a:ext cx="6831134" cy="2772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Rectángulo 11"/>
          <p:cNvSpPr/>
          <p:nvPr/>
        </p:nvSpPr>
        <p:spPr>
          <a:xfrm>
            <a:off x="58785" y="1497099"/>
            <a:ext cx="6801465" cy="3626184"/>
          </a:xfrm>
          <a:prstGeom prst="rect">
            <a:avLst/>
          </a:prstGeom>
          <a:noFill/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2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137943" y="3955879"/>
            <a:ext cx="189518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600" dirty="0">
                <a:solidFill>
                  <a:schemeClr val="accent2"/>
                </a:solidFill>
              </a:rPr>
              <a:t>Diciembre/2022  Febrero/2023</a:t>
            </a:r>
          </a:p>
        </p:txBody>
      </p:sp>
      <p:sp>
        <p:nvSpPr>
          <p:cNvPr id="8" name="Abrir llave 7"/>
          <p:cNvSpPr/>
          <p:nvPr/>
        </p:nvSpPr>
        <p:spPr>
          <a:xfrm rot="16200000">
            <a:off x="1863534" y="2434532"/>
            <a:ext cx="314355" cy="2728338"/>
          </a:xfrm>
          <a:prstGeom prst="leftBrace">
            <a:avLst/>
          </a:prstGeom>
          <a:ln>
            <a:solidFill>
              <a:schemeClr val="accent2"/>
            </a:solidFill>
          </a:ln>
          <a:effectLst>
            <a:softEdge rad="0"/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 sz="1600">
              <a:ln w="76200">
                <a:solidFill>
                  <a:schemeClr val="tx1"/>
                </a:solidFill>
              </a:ln>
              <a:solidFill>
                <a:schemeClr val="tx2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409060" y="3559208"/>
            <a:ext cx="1635617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600" dirty="0">
                <a:solidFill>
                  <a:schemeClr val="tx2"/>
                </a:solidFill>
              </a:rPr>
              <a:t>(Abr – </a:t>
            </a:r>
            <a:r>
              <a:rPr lang="es-CL" sz="1600" dirty="0" err="1">
                <a:solidFill>
                  <a:schemeClr val="tx2"/>
                </a:solidFill>
              </a:rPr>
              <a:t>May</a:t>
            </a:r>
            <a:r>
              <a:rPr lang="es-CL" sz="1600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394" y="-190703"/>
            <a:ext cx="9130292" cy="1325563"/>
          </a:xfrm>
        </p:spPr>
        <p:txBody>
          <a:bodyPr/>
          <a:lstStyle/>
          <a:p>
            <a:r>
              <a:rPr lang="es-CL" sz="4000" b="1" dirty="0">
                <a:solidFill>
                  <a:schemeClr val="bg1"/>
                </a:solidFill>
                <a:latin typeface="+mn-lt"/>
              </a:rPr>
              <a:t>Desarrollo de </a:t>
            </a:r>
            <a:r>
              <a:rPr lang="es-CL" sz="40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la App ALG_LIMS </a:t>
            </a:r>
            <a:r>
              <a:rPr lang="es-CL" sz="20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(Dic 2022-Nov 2023)</a:t>
            </a:r>
            <a:endParaRPr lang="es-CL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5064099" y="3566411"/>
            <a:ext cx="2467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solidFill>
                  <a:schemeClr val="tx2">
                    <a:lumMod val="75000"/>
                  </a:schemeClr>
                </a:solidFill>
              </a:rPr>
              <a:t>(Jun- Sept)</a:t>
            </a:r>
            <a:endParaRPr lang="es-CL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53957" y="4593586"/>
            <a:ext cx="1981825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s-MX" sz="2400" b="1" dirty="0">
                <a:solidFill>
                  <a:schemeClr val="bg1"/>
                </a:solidFill>
              </a:rPr>
              <a:t>Primera Etapa</a:t>
            </a:r>
            <a:endParaRPr lang="es-CL" sz="2400" b="1" dirty="0">
              <a:solidFill>
                <a:schemeClr val="bg1"/>
              </a:solidFill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489741" y="1809214"/>
            <a:ext cx="3093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chemeClr val="tx2"/>
                </a:solidFill>
              </a:rPr>
              <a:t>Estructuración y diseño de App</a:t>
            </a:r>
            <a:endParaRPr lang="es-CL" dirty="0">
              <a:solidFill>
                <a:schemeClr val="tx2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9AB8B57-C720-CDC2-7505-08062E4C4313}"/>
              </a:ext>
            </a:extLst>
          </p:cNvPr>
          <p:cNvSpPr txBox="1"/>
          <p:nvPr/>
        </p:nvSpPr>
        <p:spPr>
          <a:xfrm>
            <a:off x="6936967" y="2259449"/>
            <a:ext cx="1995054" cy="1169551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s-ES" sz="1400" dirty="0"/>
              <a:t>Programación de Modulo Unidad de Proyectos (Proyectos SPOT y Grandes Proyectos) </a:t>
            </a:r>
          </a:p>
        </p:txBody>
      </p:sp>
      <p:sp>
        <p:nvSpPr>
          <p:cNvPr id="24" name="CuadroTexto 23"/>
          <p:cNvSpPr txBox="1"/>
          <p:nvPr/>
        </p:nvSpPr>
        <p:spPr>
          <a:xfrm>
            <a:off x="6640283" y="3573521"/>
            <a:ext cx="2467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solidFill>
                  <a:schemeClr val="tx2">
                    <a:lumMod val="75000"/>
                  </a:schemeClr>
                </a:solidFill>
              </a:rPr>
              <a:t>(Oct – Nov 2023 …)</a:t>
            </a:r>
            <a:endParaRPr lang="es-CL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6860250" y="1498894"/>
            <a:ext cx="2210696" cy="3626184"/>
          </a:xfrm>
          <a:prstGeom prst="rect">
            <a:avLst/>
          </a:prstGeom>
          <a:noFill/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2"/>
              </a:solidFill>
            </a:endParaRP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D78799A4-3C54-2685-1E5B-4F1A7C0D023A}"/>
              </a:ext>
            </a:extLst>
          </p:cNvPr>
          <p:cNvGrpSpPr/>
          <p:nvPr/>
        </p:nvGrpSpPr>
        <p:grpSpPr>
          <a:xfrm>
            <a:off x="6758439" y="1479407"/>
            <a:ext cx="2352110" cy="2036877"/>
            <a:chOff x="6725388" y="1479407"/>
            <a:chExt cx="2352110" cy="2036877"/>
          </a:xfrm>
        </p:grpSpPr>
        <p:sp>
          <p:nvSpPr>
            <p:cNvPr id="22" name="Rectángulo 21"/>
            <p:cNvSpPr/>
            <p:nvPr/>
          </p:nvSpPr>
          <p:spPr>
            <a:xfrm>
              <a:off x="6725388" y="1479408"/>
              <a:ext cx="2352110" cy="2036876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3" name="CuadroTexto 22"/>
            <p:cNvSpPr txBox="1"/>
            <p:nvPr/>
          </p:nvSpPr>
          <p:spPr>
            <a:xfrm>
              <a:off x="6725388" y="1479407"/>
              <a:ext cx="2352110" cy="46166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400" b="1" dirty="0">
                  <a:solidFill>
                    <a:schemeClr val="bg1"/>
                  </a:solidFill>
                </a:rPr>
                <a:t>Segunda Etapa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33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Graphic spid="7" grpId="0">
        <p:bldAsOne/>
      </p:bldGraphic>
      <p:bldGraphic spid="4" grpId="0">
        <p:bldAsOne/>
      </p:bldGraphic>
      <p:bldP spid="12" grpId="0" animBg="1"/>
      <p:bldP spid="9" grpId="0"/>
      <p:bldP spid="8" grpId="0" animBg="1"/>
      <p:bldP spid="13" grpId="0"/>
      <p:bldP spid="10" grpId="0"/>
      <p:bldP spid="17" grpId="0" animBg="1"/>
      <p:bldP spid="21" grpId="0"/>
      <p:bldP spid="20" grpId="0" animBg="1"/>
      <p:bldP spid="24" grpId="0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6087216"/>
              </p:ext>
            </p:extLst>
          </p:nvPr>
        </p:nvGraphicFramePr>
        <p:xfrm>
          <a:off x="94815" y="1497099"/>
          <a:ext cx="6831134" cy="2772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Rectángulo 11"/>
          <p:cNvSpPr/>
          <p:nvPr/>
        </p:nvSpPr>
        <p:spPr>
          <a:xfrm>
            <a:off x="47768" y="1497099"/>
            <a:ext cx="7785225" cy="3626184"/>
          </a:xfrm>
          <a:prstGeom prst="rect">
            <a:avLst/>
          </a:prstGeom>
          <a:noFill/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2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126926" y="3955879"/>
            <a:ext cx="189518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600" dirty="0">
                <a:solidFill>
                  <a:schemeClr val="accent2"/>
                </a:solidFill>
              </a:rPr>
              <a:t>Diciembre/2022  Febrero/2023</a:t>
            </a:r>
          </a:p>
        </p:txBody>
      </p:sp>
      <p:sp>
        <p:nvSpPr>
          <p:cNvPr id="8" name="Abrir llave 7"/>
          <p:cNvSpPr/>
          <p:nvPr/>
        </p:nvSpPr>
        <p:spPr>
          <a:xfrm rot="16200000">
            <a:off x="1852517" y="2434532"/>
            <a:ext cx="314355" cy="2728338"/>
          </a:xfrm>
          <a:prstGeom prst="leftBrace">
            <a:avLst/>
          </a:prstGeom>
          <a:ln>
            <a:solidFill>
              <a:schemeClr val="accent2"/>
            </a:solidFill>
          </a:ln>
          <a:effectLst>
            <a:softEdge rad="0"/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 sz="1600">
              <a:ln w="76200">
                <a:solidFill>
                  <a:schemeClr val="tx1"/>
                </a:solidFill>
              </a:ln>
              <a:solidFill>
                <a:schemeClr val="tx2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398043" y="3559208"/>
            <a:ext cx="1635617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600" dirty="0">
                <a:solidFill>
                  <a:schemeClr val="tx2"/>
                </a:solidFill>
              </a:rPr>
              <a:t>(Abr – </a:t>
            </a:r>
            <a:r>
              <a:rPr lang="es-CL" sz="1600" dirty="0" err="1">
                <a:solidFill>
                  <a:schemeClr val="tx2"/>
                </a:solidFill>
              </a:rPr>
              <a:t>May</a:t>
            </a:r>
            <a:r>
              <a:rPr lang="es-CL" sz="1600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394" y="-190703"/>
            <a:ext cx="9130292" cy="1325563"/>
          </a:xfrm>
        </p:spPr>
        <p:txBody>
          <a:bodyPr/>
          <a:lstStyle/>
          <a:p>
            <a:r>
              <a:rPr lang="es-CL" sz="4000" b="1" dirty="0">
                <a:solidFill>
                  <a:schemeClr val="bg1"/>
                </a:solidFill>
                <a:latin typeface="+mn-lt"/>
              </a:rPr>
              <a:t>Desarrollo de </a:t>
            </a:r>
            <a:r>
              <a:rPr lang="es-CL" sz="40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la App ALG_LIMS </a:t>
            </a:r>
            <a:r>
              <a:rPr lang="es-CL" sz="20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(Dic 2022-Nov 2023)</a:t>
            </a:r>
            <a:endParaRPr lang="es-CL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5053082" y="3566411"/>
            <a:ext cx="2467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solidFill>
                  <a:schemeClr val="tx2">
                    <a:lumMod val="75000"/>
                  </a:schemeClr>
                </a:solidFill>
              </a:rPr>
              <a:t>(Jun- Sept)</a:t>
            </a:r>
            <a:endParaRPr lang="es-CL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42940" y="4593586"/>
            <a:ext cx="1981825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s-MX" sz="2400" b="1" dirty="0">
                <a:solidFill>
                  <a:schemeClr val="bg1"/>
                </a:solidFill>
              </a:rPr>
              <a:t>Primera Etapa</a:t>
            </a:r>
            <a:endParaRPr lang="es-CL" sz="2400" b="1" dirty="0">
              <a:solidFill>
                <a:schemeClr val="bg1"/>
              </a:solidFill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478724" y="1809214"/>
            <a:ext cx="3093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chemeClr val="tx2"/>
                </a:solidFill>
              </a:rPr>
              <a:t>Estructuración y diseño de App</a:t>
            </a:r>
            <a:endParaRPr lang="es-CL" dirty="0">
              <a:solidFill>
                <a:schemeClr val="tx2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3350217" y="3551031"/>
            <a:ext cx="1635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600" dirty="0">
                <a:solidFill>
                  <a:schemeClr val="tx2"/>
                </a:solidFill>
              </a:rPr>
              <a:t>Marzo</a:t>
            </a: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D78799A4-3C54-2685-1E5B-4F1A7C0D023A}"/>
              </a:ext>
            </a:extLst>
          </p:cNvPr>
          <p:cNvGrpSpPr/>
          <p:nvPr/>
        </p:nvGrpSpPr>
        <p:grpSpPr>
          <a:xfrm>
            <a:off x="6747422" y="1479407"/>
            <a:ext cx="2352110" cy="2036877"/>
            <a:chOff x="6725388" y="1479407"/>
            <a:chExt cx="2352110" cy="2036877"/>
          </a:xfrm>
        </p:grpSpPr>
        <p:sp>
          <p:nvSpPr>
            <p:cNvPr id="22" name="Rectángulo 21"/>
            <p:cNvSpPr/>
            <p:nvPr/>
          </p:nvSpPr>
          <p:spPr>
            <a:xfrm>
              <a:off x="6725388" y="1479408"/>
              <a:ext cx="2352110" cy="2036876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3" name="CuadroTexto 22"/>
            <p:cNvSpPr txBox="1"/>
            <p:nvPr/>
          </p:nvSpPr>
          <p:spPr>
            <a:xfrm>
              <a:off x="6725388" y="1479407"/>
              <a:ext cx="2352110" cy="46166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400" b="1" dirty="0">
                  <a:solidFill>
                    <a:schemeClr val="bg1"/>
                  </a:solidFill>
                </a:rPr>
                <a:t>Segunda Etapa</a:t>
              </a:r>
            </a:p>
          </p:txBody>
        </p:sp>
      </p:grp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9AB8B57-C720-CDC2-7505-08062E4C4313}"/>
              </a:ext>
            </a:extLst>
          </p:cNvPr>
          <p:cNvSpPr txBox="1"/>
          <p:nvPr/>
        </p:nvSpPr>
        <p:spPr>
          <a:xfrm>
            <a:off x="6925950" y="2281483"/>
            <a:ext cx="1995054" cy="1169551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s-ES" sz="1400" dirty="0"/>
              <a:t>Programación de Modulo Unidad de Proyectos (Proyectos SPOT y Grandes Proyectos) </a:t>
            </a: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57C02411-6C00-BB29-12CD-BFCCDEA3ED15}"/>
              </a:ext>
            </a:extLst>
          </p:cNvPr>
          <p:cNvGrpSpPr/>
          <p:nvPr/>
        </p:nvGrpSpPr>
        <p:grpSpPr>
          <a:xfrm>
            <a:off x="6747422" y="3516284"/>
            <a:ext cx="2352110" cy="2234392"/>
            <a:chOff x="6725388" y="3516284"/>
            <a:chExt cx="2352110" cy="2234392"/>
          </a:xfrm>
        </p:grpSpPr>
        <p:sp>
          <p:nvSpPr>
            <p:cNvPr id="25" name="CuadroTexto 24"/>
            <p:cNvSpPr txBox="1"/>
            <p:nvPr/>
          </p:nvSpPr>
          <p:spPr>
            <a:xfrm>
              <a:off x="6725388" y="3703962"/>
              <a:ext cx="2352110" cy="2046714"/>
            </a:xfrm>
            <a:prstGeom prst="rect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s-CL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Emisión de cadenas de custodias automáticas 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s-CL" sz="1400" b="1" dirty="0">
                  <a:solidFill>
                    <a:schemeClr val="accent6">
                      <a:lumMod val="75000"/>
                    </a:schemeClr>
                  </a:solidFill>
                </a:rPr>
                <a:t>Ingreso de data de terreno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s-CL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Carga de adjuntos para informes de terreno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s-CL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Emisión de Informes Consolidados</a:t>
              </a:r>
            </a:p>
          </p:txBody>
        </p:sp>
        <p:cxnSp>
          <p:nvCxnSpPr>
            <p:cNvPr id="26" name="Conector recto de flecha 25">
              <a:extLst>
                <a:ext uri="{FF2B5EF4-FFF2-40B4-BE49-F238E27FC236}">
                  <a16:creationId xmlns:a16="http://schemas.microsoft.com/office/drawing/2014/main" id="{D11462F5-4CF7-36F8-621D-92EBABCBEAA0}"/>
                </a:ext>
              </a:extLst>
            </p:cNvPr>
            <p:cNvCxnSpPr>
              <a:endCxn id="25" idx="0"/>
            </p:cNvCxnSpPr>
            <p:nvPr/>
          </p:nvCxnSpPr>
          <p:spPr>
            <a:xfrm>
              <a:off x="7901443" y="3516284"/>
              <a:ext cx="0" cy="187678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4A68A20F-C037-72B9-9E7B-C35C95125D58}"/>
              </a:ext>
            </a:extLst>
          </p:cNvPr>
          <p:cNvGrpSpPr/>
          <p:nvPr/>
        </p:nvGrpSpPr>
        <p:grpSpPr>
          <a:xfrm>
            <a:off x="4985921" y="5747888"/>
            <a:ext cx="4091577" cy="1220386"/>
            <a:chOff x="4985921" y="5747888"/>
            <a:chExt cx="4091577" cy="1220386"/>
          </a:xfrm>
        </p:grpSpPr>
        <p:graphicFrame>
          <p:nvGraphicFramePr>
            <p:cNvPr id="28" name="Diagrama 27"/>
            <p:cNvGraphicFramePr/>
            <p:nvPr>
              <p:extLst>
                <p:ext uri="{D42A27DB-BD31-4B8C-83A1-F6EECF244321}">
                  <p14:modId xmlns:p14="http://schemas.microsoft.com/office/powerpoint/2010/main" val="241789719"/>
                </p:ext>
              </p:extLst>
            </p:nvPr>
          </p:nvGraphicFramePr>
          <p:xfrm>
            <a:off x="4985921" y="5747888"/>
            <a:ext cx="4091577" cy="122038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cxnSp>
          <p:nvCxnSpPr>
            <p:cNvPr id="29" name="Conector recto de flecha 28">
              <a:extLst>
                <a:ext uri="{FF2B5EF4-FFF2-40B4-BE49-F238E27FC236}">
                  <a16:creationId xmlns:a16="http://schemas.microsoft.com/office/drawing/2014/main" id="{E2FE6D49-BE27-E467-CB87-657408AA3786}"/>
                </a:ext>
              </a:extLst>
            </p:cNvPr>
            <p:cNvCxnSpPr/>
            <p:nvPr/>
          </p:nvCxnSpPr>
          <p:spPr>
            <a:xfrm>
              <a:off x="7875315" y="5813368"/>
              <a:ext cx="0" cy="187678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72859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16460" y="-175785"/>
            <a:ext cx="7886700" cy="1325563"/>
          </a:xfrm>
        </p:spPr>
        <p:txBody>
          <a:bodyPr>
            <a:normAutofit/>
          </a:bodyPr>
          <a:lstStyle/>
          <a:p>
            <a:r>
              <a:rPr lang="es-CL" sz="3600" b="1" dirty="0">
                <a:solidFill>
                  <a:schemeClr val="bg1"/>
                </a:solidFill>
                <a:latin typeface="+mn-lt"/>
              </a:rPr>
              <a:t>Actividades trabajadas </a:t>
            </a:r>
            <a:r>
              <a:rPr lang="es-CL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en ALG LIMS 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9AF5C33A-46E5-91A4-D8F0-C51B62B5BF42}"/>
              </a:ext>
            </a:extLst>
          </p:cNvPr>
          <p:cNvGrpSpPr/>
          <p:nvPr/>
        </p:nvGrpSpPr>
        <p:grpSpPr>
          <a:xfrm>
            <a:off x="677390" y="835697"/>
            <a:ext cx="7784434" cy="1077218"/>
            <a:chOff x="1239250" y="967901"/>
            <a:chExt cx="7784434" cy="1077218"/>
          </a:xfrm>
        </p:grpSpPr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0FD0348F-0E12-5963-6486-A16A2A12F52A}"/>
                </a:ext>
              </a:extLst>
            </p:cNvPr>
            <p:cNvSpPr txBox="1"/>
            <p:nvPr/>
          </p:nvSpPr>
          <p:spPr>
            <a:xfrm>
              <a:off x="1239250" y="1029456"/>
              <a:ext cx="3212433" cy="87825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tIns="252000" bIns="252000" rtlCol="0">
              <a:spAutoFit/>
            </a:bodyPr>
            <a:lstStyle/>
            <a:p>
              <a:pPr algn="ctr"/>
              <a:r>
                <a:rPr lang="es-MX" sz="2400" b="1" dirty="0"/>
                <a:t>Área comercial</a:t>
              </a: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A81419C1-14DB-F23D-5AA1-3C8F051BB20D}"/>
                </a:ext>
              </a:extLst>
            </p:cNvPr>
            <p:cNvSpPr txBox="1"/>
            <p:nvPr/>
          </p:nvSpPr>
          <p:spPr>
            <a:xfrm>
              <a:off x="4572000" y="967901"/>
              <a:ext cx="4451684" cy="107721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457200" lvl="0" indent="-457200">
                <a:buFont typeface="Arial" panose="020B0604020202020204" pitchFamily="34" charset="0"/>
                <a:buChar char="•"/>
              </a:pPr>
              <a:r>
                <a:rPr lang="es-ES" sz="1600" dirty="0"/>
                <a:t>Búsqueda de clientes</a:t>
              </a:r>
            </a:p>
            <a:p>
              <a:pPr marL="457200" lvl="0" indent="-457200">
                <a:buFont typeface="Arial" panose="020B0604020202020204" pitchFamily="34" charset="0"/>
                <a:buChar char="•"/>
              </a:pP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Cotización de servicios</a:t>
              </a:r>
            </a:p>
            <a:p>
              <a:pPr marL="457200" lvl="0" indent="-457200">
                <a:buFont typeface="Arial" panose="020B0604020202020204" pitchFamily="34" charset="0"/>
                <a:buChar char="•"/>
              </a:pPr>
              <a:r>
                <a:rPr lang="es-ES" sz="1600" dirty="0"/>
                <a:t>Venta de servicios cotizados</a:t>
              </a:r>
            </a:p>
            <a:p>
              <a:pPr marL="457200" lvl="0" indent="-457200">
                <a:buFont typeface="Arial" panose="020B0604020202020204" pitchFamily="34" charset="0"/>
                <a:buChar char="•"/>
              </a:pP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Asignación de proyectos</a:t>
              </a:r>
              <a:endParaRPr lang="es-CL" sz="1600" dirty="0"/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557B038C-F45B-5EBA-7B32-CE4FF1F42CEE}"/>
              </a:ext>
            </a:extLst>
          </p:cNvPr>
          <p:cNvGrpSpPr/>
          <p:nvPr/>
        </p:nvGrpSpPr>
        <p:grpSpPr>
          <a:xfrm>
            <a:off x="677391" y="1970771"/>
            <a:ext cx="7784432" cy="1815882"/>
            <a:chOff x="1239251" y="2102975"/>
            <a:chExt cx="7784432" cy="1815882"/>
          </a:xfrm>
        </p:grpSpPr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F7BC760C-8F04-86A3-0941-210DA795A77E}"/>
                </a:ext>
              </a:extLst>
            </p:cNvPr>
            <p:cNvSpPr txBox="1"/>
            <p:nvPr/>
          </p:nvSpPr>
          <p:spPr>
            <a:xfrm>
              <a:off x="1239251" y="2343896"/>
              <a:ext cx="3212432" cy="127569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tIns="144000" bIns="144000" rtlCol="0">
              <a:spAutoFit/>
            </a:bodyPr>
            <a:lstStyle/>
            <a:p>
              <a:pPr lvl="0" algn="ctr"/>
              <a:r>
                <a:rPr lang="es-ES" sz="2400" b="1" dirty="0"/>
                <a:t>Unidad de proyectos</a:t>
              </a:r>
            </a:p>
            <a:p>
              <a:pPr lvl="0" algn="ctr"/>
              <a:r>
                <a:rPr lang="es-ES" sz="2400" dirty="0"/>
                <a:t>(</a:t>
              </a:r>
              <a:r>
                <a:rPr lang="es-ES" sz="1600" dirty="0"/>
                <a:t>Proyectos SPOT/Grandes Proyectos)</a:t>
              </a:r>
              <a:endParaRPr lang="es-CL" sz="1600" b="1" dirty="0"/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C5EC47CF-E9C3-0062-FC26-29F2415A682A}"/>
                </a:ext>
              </a:extLst>
            </p:cNvPr>
            <p:cNvSpPr txBox="1"/>
            <p:nvPr/>
          </p:nvSpPr>
          <p:spPr>
            <a:xfrm>
              <a:off x="4571999" y="2102975"/>
              <a:ext cx="4451684" cy="181588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Programa los servicios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Solicita los envases 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Registro y validación de  </a:t>
              </a:r>
              <a:r>
                <a:rPr lang="es-ES" sz="1600" b="1" dirty="0" err="1">
                  <a:solidFill>
                    <a:schemeClr val="accent6">
                      <a:lumMod val="75000"/>
                    </a:schemeClr>
                  </a:solidFill>
                </a:rPr>
                <a:t>inf</a:t>
              </a: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. de muestreo y/o medición.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dirty="0"/>
                <a:t>Subcontrata análisis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dirty="0"/>
                <a:t>Consolida informes de ensayo, muestreo y/o mediciones</a:t>
              </a:r>
              <a:endParaRPr lang="es-CL" sz="1600" dirty="0"/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1D51CB7E-B2CC-425A-5D89-CF453F870864}"/>
              </a:ext>
            </a:extLst>
          </p:cNvPr>
          <p:cNvGrpSpPr/>
          <p:nvPr/>
        </p:nvGrpSpPr>
        <p:grpSpPr>
          <a:xfrm>
            <a:off x="677391" y="3856122"/>
            <a:ext cx="7784432" cy="1077218"/>
            <a:chOff x="1239251" y="3712901"/>
            <a:chExt cx="7784432" cy="1077218"/>
          </a:xfrm>
        </p:grpSpPr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BC8A3490-37C2-1103-693A-9FE19C2C4AEE}"/>
                </a:ext>
              </a:extLst>
            </p:cNvPr>
            <p:cNvSpPr txBox="1"/>
            <p:nvPr/>
          </p:nvSpPr>
          <p:spPr>
            <a:xfrm>
              <a:off x="1239251" y="3736772"/>
              <a:ext cx="3212432" cy="102947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tIns="144000" bIns="144000" rtlCol="0">
              <a:spAutoFit/>
            </a:bodyPr>
            <a:lstStyle/>
            <a:p>
              <a:pPr lvl="0" algn="ctr"/>
              <a:r>
                <a:rPr lang="es-ES" sz="2400" b="1" dirty="0"/>
                <a:t>Área de ingreso y recepción de muestras</a:t>
              </a: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7753C75D-CB2E-6399-A74E-E0E59E89F3A6}"/>
                </a:ext>
              </a:extLst>
            </p:cNvPr>
            <p:cNvSpPr txBox="1"/>
            <p:nvPr/>
          </p:nvSpPr>
          <p:spPr>
            <a:xfrm>
              <a:off x="4571999" y="3712901"/>
              <a:ext cx="4451684" cy="107721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Recibe la solicitud de preparación de envases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dirty="0">
                  <a:solidFill>
                    <a:schemeClr val="tx1"/>
                  </a:solidFill>
                </a:rPr>
                <a:t>Preparación de envases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Recepción de muestras (servicios)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Asigna los análisis a las muestras</a:t>
              </a: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C77EE711-4634-4010-AC34-2DE79F4E3024}"/>
              </a:ext>
            </a:extLst>
          </p:cNvPr>
          <p:cNvGrpSpPr/>
          <p:nvPr/>
        </p:nvGrpSpPr>
        <p:grpSpPr>
          <a:xfrm>
            <a:off x="677391" y="5016115"/>
            <a:ext cx="7784432" cy="1569660"/>
            <a:chOff x="1239251" y="4927979"/>
            <a:chExt cx="7784432" cy="1569660"/>
          </a:xfrm>
        </p:grpSpPr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8D6760D7-2F85-5457-D9C1-C2DA10B7B07B}"/>
                </a:ext>
              </a:extLst>
            </p:cNvPr>
            <p:cNvSpPr txBox="1"/>
            <p:nvPr/>
          </p:nvSpPr>
          <p:spPr>
            <a:xfrm>
              <a:off x="1239251" y="5167293"/>
              <a:ext cx="3212432" cy="10910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tIns="144000" bIns="144000" rtlCol="0">
              <a:spAutoFit/>
            </a:bodyPr>
            <a:lstStyle/>
            <a:p>
              <a:pPr lvl="0" algn="ctr">
                <a:spcAft>
                  <a:spcPts val="0"/>
                </a:spcAft>
              </a:pPr>
              <a:r>
                <a:rPr lang="es-ES" sz="2400" b="1" dirty="0"/>
                <a:t>Áreas del Laboratorio</a:t>
              </a:r>
            </a:p>
            <a:p>
              <a:pPr lvl="0" algn="ctr">
                <a:spcAft>
                  <a:spcPts val="0"/>
                </a:spcAft>
              </a:pPr>
              <a:r>
                <a:rPr lang="es-ES" sz="1400" dirty="0"/>
                <a:t> (Clásico, Filtros, AAS, ICP, Microbiología, Cromatografía, Suelos) </a:t>
              </a: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B1EACB04-2F72-1B1D-CBBA-C9E0236C957A}"/>
                </a:ext>
              </a:extLst>
            </p:cNvPr>
            <p:cNvSpPr txBox="1"/>
            <p:nvPr/>
          </p:nvSpPr>
          <p:spPr>
            <a:xfrm>
              <a:off x="4571999" y="4927979"/>
              <a:ext cx="4451684" cy="156966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dirty="0"/>
                <a:t>Realizar análisis (Todas las áreas)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Registros de resultados (Todas las áreas)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Validación resultados (Coordinadores y supervisores)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s-ES" sz="1600" b="1" dirty="0">
                  <a:solidFill>
                    <a:schemeClr val="accent6">
                      <a:lumMod val="75000"/>
                    </a:schemeClr>
                  </a:solidFill>
                </a:rPr>
                <a:t>Generación de informes de ensayos (Coordinadores)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045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F3B805E8-EF21-AB5F-C059-ED0F8496EB42}"/>
              </a:ext>
            </a:extLst>
          </p:cNvPr>
          <p:cNvSpPr txBox="1"/>
          <p:nvPr/>
        </p:nvSpPr>
        <p:spPr>
          <a:xfrm>
            <a:off x="0" y="130629"/>
            <a:ext cx="8343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</a:rPr>
              <a:t>Etapa 1: Unidad de </a:t>
            </a:r>
            <a:r>
              <a:rPr lang="es-MX" sz="2800" b="1" dirty="0">
                <a:solidFill>
                  <a:schemeClr val="tx2"/>
                </a:solidFill>
              </a:rPr>
              <a:t>laboratorio; Contribución ALG LIMS</a:t>
            </a:r>
            <a:endParaRPr lang="es-CL" sz="2800" b="1" dirty="0">
              <a:solidFill>
                <a:schemeClr val="tx2"/>
              </a:solidFill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435C4D1-560F-EF6F-1190-83BCB5890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191966"/>
              </p:ext>
            </p:extLst>
          </p:nvPr>
        </p:nvGraphicFramePr>
        <p:xfrm>
          <a:off x="300446" y="768150"/>
          <a:ext cx="8043314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2000" dirty="0"/>
                        <a:t>LABORATORIO HASTA 2022</a:t>
                      </a:r>
                      <a:endParaRPr lang="es-CL" sz="20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2000" dirty="0"/>
                        <a:t>ALG LIMS (SEPTIEMBRE 2023)</a:t>
                      </a:r>
                      <a:endParaRPr lang="es-CL" sz="20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DF348A53-0EB9-B25E-3CE6-7ABBA7EB07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516946"/>
              </p:ext>
            </p:extLst>
          </p:nvPr>
        </p:nvGraphicFramePr>
        <p:xfrm>
          <a:off x="300446" y="1153130"/>
          <a:ext cx="8043314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0" dirty="0">
                          <a:solidFill>
                            <a:schemeClr val="tx2"/>
                          </a:solidFill>
                        </a:rPr>
                        <a:t>Traspaso de información reiterado a través de todas las áreas del</a:t>
                      </a:r>
                      <a:r>
                        <a:rPr lang="es-MX" sz="1600" b="0" baseline="0" dirty="0">
                          <a:solidFill>
                            <a:schemeClr val="tx2"/>
                          </a:solidFill>
                        </a:rPr>
                        <a:t> flujo expuesto anteriormente mediante correos.</a:t>
                      </a:r>
                      <a:endParaRPr lang="es-CL" sz="16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0" dirty="0">
                          <a:solidFill>
                            <a:schemeClr val="tx2"/>
                          </a:solidFill>
                        </a:rPr>
                        <a:t>Generación</a:t>
                      </a:r>
                      <a:r>
                        <a:rPr lang="es-MX" sz="1600" b="0" baseline="0" dirty="0">
                          <a:solidFill>
                            <a:schemeClr val="tx2"/>
                          </a:solidFill>
                        </a:rPr>
                        <a:t> única de información de cada área asociada a la información ingresada.</a:t>
                      </a:r>
                      <a:endParaRPr lang="es-CL" sz="20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52F5C257-0DA8-20B6-400F-3C32519F3D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639940"/>
              </p:ext>
            </p:extLst>
          </p:nvPr>
        </p:nvGraphicFramePr>
        <p:xfrm>
          <a:off x="300446" y="1976090"/>
          <a:ext cx="8043314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1500" b="0" dirty="0"/>
                        <a:t>Asignación</a:t>
                      </a:r>
                      <a:r>
                        <a:rPr lang="es-MX" sz="1500" b="0" baseline="0" dirty="0"/>
                        <a:t> manual de correlativos de servicios (ingreso).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500" b="0" dirty="0"/>
                        <a:t>Asignación automática de correlativos.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2C22647D-4767-485C-CBEF-66AB66EB5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504484"/>
              </p:ext>
            </p:extLst>
          </p:nvPr>
        </p:nvGraphicFramePr>
        <p:xfrm>
          <a:off x="300446" y="2525830"/>
          <a:ext cx="8043314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Asignación de envases para servicios según la experiencia del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área de ingreso.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Asignación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de envases automática según parámetros asociados al servicio.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29E3CF05-CBCB-69DE-02C5-5FA46D3DAF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462266"/>
              </p:ext>
            </p:extLst>
          </p:nvPr>
        </p:nvGraphicFramePr>
        <p:xfrm>
          <a:off x="300446" y="3074471"/>
          <a:ext cx="8043314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1500" b="0" dirty="0"/>
                        <a:t>Registro de resultados</a:t>
                      </a:r>
                      <a:r>
                        <a:rPr lang="es-MX" sz="1500" b="0" baseline="0" dirty="0"/>
                        <a:t> de análisis en cuadernos o tablas de Excel creadas por cada área.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500" b="0" dirty="0"/>
                        <a:t>Ingreso de información al sistema mediante carga de archivos desde equipos con excepción de clásico que el ingreso es de traspaso manual.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6DF0DC92-E2B6-122E-74D6-DD3813D873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645917"/>
              </p:ext>
            </p:extLst>
          </p:nvPr>
        </p:nvGraphicFramePr>
        <p:xfrm>
          <a:off x="300446" y="3851711"/>
          <a:ext cx="8043314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Información dispersa.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Toda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la información esta centralizada en una base de datos.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ADA9D2F7-17BF-9DA2-4EF6-C10F2068F1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209029"/>
              </p:ext>
            </p:extLst>
          </p:nvPr>
        </p:nvGraphicFramePr>
        <p:xfrm>
          <a:off x="300446" y="4414138"/>
          <a:ext cx="8043314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1500" b="0" dirty="0"/>
                        <a:t>Cálculos manuales de concentraciones, RAS, Sodio</a:t>
                      </a:r>
                      <a:r>
                        <a:rPr lang="es-MX" sz="1500" b="0" baseline="0" dirty="0"/>
                        <a:t> % y Balance Iónico.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500" b="0" dirty="0"/>
                        <a:t>Cálculos</a:t>
                      </a:r>
                      <a:r>
                        <a:rPr lang="es-MX" sz="1500" b="0" baseline="0" dirty="0"/>
                        <a:t> automáticos.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AF10EC0B-EF98-B68D-FB37-C94017D9FF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800336"/>
              </p:ext>
            </p:extLst>
          </p:nvPr>
        </p:nvGraphicFramePr>
        <p:xfrm>
          <a:off x="300445" y="4976565"/>
          <a:ext cx="8043314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No existían históricos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, ni curvas de tendencias de parámetros.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Generación de históricos y curvas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de tendencia con información guardada en la base de datos.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51921142-BE88-14C8-65B6-B0CD65819E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354165"/>
              </p:ext>
            </p:extLst>
          </p:nvPr>
        </p:nvGraphicFramePr>
        <p:xfrm>
          <a:off x="300445" y="5538992"/>
          <a:ext cx="8043314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1500" b="0" dirty="0"/>
                        <a:t>Validación de resultados mediante cálculos manuales o revisión de informes anteriores.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500" b="0" dirty="0"/>
                        <a:t>Validación de resultados empleando históricos, curvas de tendencias y cálculos de</a:t>
                      </a:r>
                      <a:r>
                        <a:rPr lang="es-MX" sz="1500" b="0" baseline="0" dirty="0"/>
                        <a:t> balances iónicos.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4D26560B-A559-7B17-F9D1-E5909ED060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916057"/>
              </p:ext>
            </p:extLst>
          </p:nvPr>
        </p:nvGraphicFramePr>
        <p:xfrm>
          <a:off x="300445" y="6316232"/>
          <a:ext cx="8043314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Creación de informes de ensayo de manera manual.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Creación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de informes de ensayo de manera automática.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897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228600"/>
            <a:ext cx="9444789" cy="1325563"/>
          </a:xfrm>
        </p:spPr>
        <p:txBody>
          <a:bodyPr>
            <a:normAutofit/>
          </a:bodyPr>
          <a:lstStyle/>
          <a:p>
            <a:pPr algn="just"/>
            <a:r>
              <a:rPr lang="es-MX" sz="3200" b="1" dirty="0">
                <a:solidFill>
                  <a:schemeClr val="bg1"/>
                </a:solidFill>
                <a:latin typeface="+mn-lt"/>
              </a:rPr>
              <a:t>Tiempo promedio </a:t>
            </a:r>
            <a:r>
              <a:rPr lang="es-MX" sz="3200" b="1" dirty="0">
                <a:solidFill>
                  <a:schemeClr val="tx2"/>
                </a:solidFill>
                <a:latin typeface="+mn-lt"/>
              </a:rPr>
              <a:t>estimado en generación </a:t>
            </a:r>
            <a:r>
              <a:rPr lang="es-MX" sz="2800" b="1" dirty="0">
                <a:solidFill>
                  <a:schemeClr val="tx2"/>
                </a:solidFill>
                <a:latin typeface="+mn-lt"/>
              </a:rPr>
              <a:t>de informes</a:t>
            </a:r>
            <a:endParaRPr lang="es-CL" sz="32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34615" y="822642"/>
            <a:ext cx="8674769" cy="5656535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es-MX" sz="2400" dirty="0">
                <a:solidFill>
                  <a:schemeClr val="tx2"/>
                </a:solidFill>
              </a:rPr>
              <a:t>Tiempo promedio calculado para generación de un informe para una muestra de 30 parámetros</a:t>
            </a:r>
          </a:p>
          <a:p>
            <a:pPr marL="0" indent="0" algn="just">
              <a:buNone/>
            </a:pPr>
            <a:endParaRPr lang="es-MX" sz="2400" dirty="0">
              <a:solidFill>
                <a:schemeClr val="tx2"/>
              </a:solidFill>
            </a:endParaRPr>
          </a:p>
          <a:p>
            <a:endParaRPr lang="es-MX" sz="2400" dirty="0">
              <a:solidFill>
                <a:schemeClr val="tx2"/>
              </a:solidFill>
            </a:endParaRPr>
          </a:p>
          <a:p>
            <a:endParaRPr lang="es-MX" sz="2400" dirty="0">
              <a:solidFill>
                <a:schemeClr val="tx2"/>
              </a:solidFill>
            </a:endParaRPr>
          </a:p>
          <a:p>
            <a:endParaRPr lang="es-MX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s-MX" sz="2400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MX" sz="2400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MX" sz="2400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MX" sz="2400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es-MX" sz="2400" dirty="0">
                <a:solidFill>
                  <a:schemeClr val="tx2"/>
                </a:solidFill>
              </a:rPr>
              <a:t>Ventajas de emisión por sistema:</a:t>
            </a:r>
            <a:endParaRPr lang="es-MX" sz="500" dirty="0">
              <a:solidFill>
                <a:schemeClr val="tx2"/>
              </a:solidFill>
            </a:endParaRPr>
          </a:p>
          <a:p>
            <a:pPr lvl="1" algn="just"/>
            <a:r>
              <a:rPr lang="es-MX" sz="2000" dirty="0">
                <a:solidFill>
                  <a:schemeClr val="tx2"/>
                </a:solidFill>
              </a:rPr>
              <a:t>Información centralizada.</a:t>
            </a:r>
          </a:p>
          <a:p>
            <a:pPr lvl="1" algn="just"/>
            <a:r>
              <a:rPr lang="es-MX" sz="2000" dirty="0">
                <a:solidFill>
                  <a:schemeClr val="tx2"/>
                </a:solidFill>
              </a:rPr>
              <a:t>Estandarización de límites de detección y cuantificación.</a:t>
            </a:r>
          </a:p>
          <a:p>
            <a:pPr lvl="1" algn="just"/>
            <a:r>
              <a:rPr lang="es-MX" sz="2000" dirty="0">
                <a:solidFill>
                  <a:schemeClr val="tx2"/>
                </a:solidFill>
              </a:rPr>
              <a:t>Reduce al mínimo error por traspaso de datos.</a:t>
            </a:r>
          </a:p>
          <a:p>
            <a:pPr lvl="1" algn="just"/>
            <a:r>
              <a:rPr lang="es-MX" sz="2000" dirty="0">
                <a:solidFill>
                  <a:schemeClr val="tx2"/>
                </a:solidFill>
              </a:rPr>
              <a:t>Facilita revisión, por comparación de históricos.</a:t>
            </a:r>
          </a:p>
          <a:p>
            <a:pPr lvl="1" algn="just"/>
            <a:r>
              <a:rPr lang="es-MX" sz="2000" dirty="0">
                <a:solidFill>
                  <a:schemeClr val="tx2"/>
                </a:solidFill>
              </a:rPr>
              <a:t>Reduce tiempo y eliminan errores de cálculos.</a:t>
            </a:r>
          </a:p>
          <a:p>
            <a:pPr lvl="1" algn="just"/>
            <a:r>
              <a:rPr lang="es-MX" sz="2000" dirty="0">
                <a:solidFill>
                  <a:schemeClr val="tx2"/>
                </a:solidFill>
              </a:rPr>
              <a:t>Reduce tiempo y elimina errores de </a:t>
            </a:r>
            <a:r>
              <a:rPr lang="es-MX" sz="2000" dirty="0" err="1">
                <a:solidFill>
                  <a:schemeClr val="tx2"/>
                </a:solidFill>
              </a:rPr>
              <a:t>tipeo</a:t>
            </a:r>
            <a:r>
              <a:rPr lang="es-MX" sz="2000" dirty="0">
                <a:solidFill>
                  <a:schemeClr val="tx2"/>
                </a:solidFill>
              </a:rPr>
              <a:t> de fechas, normas, alcances, matrices, </a:t>
            </a:r>
            <a:r>
              <a:rPr lang="es-MX" sz="2000" dirty="0" err="1">
                <a:solidFill>
                  <a:schemeClr val="tx2"/>
                </a:solidFill>
              </a:rPr>
              <a:t>inf</a:t>
            </a:r>
            <a:r>
              <a:rPr lang="es-MX" sz="2000" dirty="0">
                <a:solidFill>
                  <a:schemeClr val="tx2"/>
                </a:solidFill>
              </a:rPr>
              <a:t>. de cliente, etc.</a:t>
            </a:r>
          </a:p>
          <a:p>
            <a:pPr lvl="1" algn="just"/>
            <a:r>
              <a:rPr lang="es-MX" sz="2000" dirty="0">
                <a:solidFill>
                  <a:schemeClr val="tx2"/>
                </a:solidFill>
              </a:rPr>
              <a:t> Asignación de observaciones automáticas.</a:t>
            </a:r>
          </a:p>
          <a:p>
            <a:pPr lvl="1"/>
            <a:endParaRPr lang="es-MX" sz="2000" dirty="0">
              <a:solidFill>
                <a:schemeClr val="tx2"/>
              </a:solidFill>
            </a:endParaRPr>
          </a:p>
          <a:p>
            <a:endParaRPr lang="es-MX" dirty="0">
              <a:solidFill>
                <a:schemeClr val="tx2"/>
              </a:solidFill>
            </a:endParaRPr>
          </a:p>
          <a:p>
            <a:endParaRPr lang="es-MX" dirty="0">
              <a:solidFill>
                <a:schemeClr val="tx2"/>
              </a:solidFill>
            </a:endParaRPr>
          </a:p>
          <a:p>
            <a:endParaRPr lang="es-MX" dirty="0">
              <a:solidFill>
                <a:schemeClr val="tx2"/>
              </a:solidFill>
            </a:endParaRPr>
          </a:p>
          <a:p>
            <a:endParaRPr lang="es-CL" dirty="0">
              <a:solidFill>
                <a:schemeClr val="tx2"/>
              </a:solidFill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678095"/>
              </p:ext>
            </p:extLst>
          </p:nvPr>
        </p:nvGraphicFramePr>
        <p:xfrm>
          <a:off x="1547545" y="1851818"/>
          <a:ext cx="6657992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7406">
                  <a:extLst>
                    <a:ext uri="{9D8B030D-6E8A-4147-A177-3AD203B41FA5}">
                      <a16:colId xmlns:a16="http://schemas.microsoft.com/office/drawing/2014/main" val="1784839991"/>
                    </a:ext>
                  </a:extLst>
                </a:gridCol>
                <a:gridCol w="2095293">
                  <a:extLst>
                    <a:ext uri="{9D8B030D-6E8A-4147-A177-3AD203B41FA5}">
                      <a16:colId xmlns:a16="http://schemas.microsoft.com/office/drawing/2014/main" val="1563577857"/>
                    </a:ext>
                  </a:extLst>
                </a:gridCol>
                <a:gridCol w="2095293">
                  <a:extLst>
                    <a:ext uri="{9D8B030D-6E8A-4147-A177-3AD203B41FA5}">
                      <a16:colId xmlns:a16="http://schemas.microsoft.com/office/drawing/2014/main" val="3015015313"/>
                    </a:ext>
                  </a:extLst>
                </a:gridCol>
              </a:tblGrid>
              <a:tr h="293416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Tarea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Informe</a:t>
                      </a:r>
                      <a:r>
                        <a:rPr lang="es-MX" sz="1600" baseline="0" dirty="0"/>
                        <a:t> manual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Informe sistema</a:t>
                      </a:r>
                      <a:endParaRPr lang="es-C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9139056"/>
                  </a:ext>
                </a:extLst>
              </a:tr>
              <a:tr h="2965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/>
                        <a:t>Ingreso de datos al informe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40 min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0 min</a:t>
                      </a:r>
                      <a:endParaRPr lang="es-C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396208"/>
                  </a:ext>
                </a:extLst>
              </a:tr>
              <a:tr h="293416">
                <a:tc>
                  <a:txBody>
                    <a:bodyPr/>
                    <a:lstStyle/>
                    <a:p>
                      <a:r>
                        <a:rPr lang="es-MX" sz="1600" dirty="0"/>
                        <a:t>Revisión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25 min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15 min</a:t>
                      </a:r>
                      <a:endParaRPr lang="es-C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825007"/>
                  </a:ext>
                </a:extLst>
              </a:tr>
              <a:tr h="293416">
                <a:tc>
                  <a:txBody>
                    <a:bodyPr/>
                    <a:lstStyle/>
                    <a:p>
                      <a:r>
                        <a:rPr lang="es-MX" sz="1600" dirty="0"/>
                        <a:t>Cálculos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15 min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0 min</a:t>
                      </a:r>
                      <a:endParaRPr lang="es-C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4609327"/>
                  </a:ext>
                </a:extLst>
              </a:tr>
              <a:tr h="293416">
                <a:tc>
                  <a:txBody>
                    <a:bodyPr/>
                    <a:lstStyle/>
                    <a:p>
                      <a:r>
                        <a:rPr lang="es-MX" sz="1600" dirty="0"/>
                        <a:t>Emisión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1</a:t>
                      </a:r>
                      <a:r>
                        <a:rPr lang="es-MX" sz="1600" baseline="0" dirty="0"/>
                        <a:t> min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1 min</a:t>
                      </a:r>
                      <a:endParaRPr lang="es-C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842030"/>
                  </a:ext>
                </a:extLst>
              </a:tr>
              <a:tr h="293416">
                <a:tc>
                  <a:txBody>
                    <a:bodyPr/>
                    <a:lstStyle/>
                    <a:p>
                      <a:r>
                        <a:rPr lang="es-MX" sz="1600" dirty="0"/>
                        <a:t>Tiempo</a:t>
                      </a:r>
                      <a:r>
                        <a:rPr lang="es-MX" sz="1600" baseline="0" dirty="0"/>
                        <a:t> Promedio Total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1:21 h</a:t>
                      </a:r>
                      <a:endParaRPr lang="es-C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16 min</a:t>
                      </a:r>
                      <a:endParaRPr lang="es-C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715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107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5FC319-617B-9F2A-090E-77FA72EC1829}"/>
              </a:ext>
            </a:extLst>
          </p:cNvPr>
          <p:cNvSpPr txBox="1"/>
          <p:nvPr/>
        </p:nvSpPr>
        <p:spPr>
          <a:xfrm>
            <a:off x="0" y="130629"/>
            <a:ext cx="87000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>
                <a:solidFill>
                  <a:schemeClr val="bg1"/>
                </a:solidFill>
              </a:rPr>
              <a:t>Etapa 1: Unidad de </a:t>
            </a:r>
            <a:r>
              <a:rPr lang="es-MX" sz="3200" b="1" dirty="0">
                <a:solidFill>
                  <a:schemeClr val="tx2"/>
                </a:solidFill>
              </a:rPr>
              <a:t>laboratorio; Porcentaje avance</a:t>
            </a:r>
            <a:endParaRPr lang="es-CL" sz="3200" b="1" dirty="0">
              <a:solidFill>
                <a:schemeClr val="tx2"/>
              </a:solidFill>
            </a:endParaRP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78180CC1-566A-51BF-75BE-08B00201F0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9520090"/>
              </p:ext>
            </p:extLst>
          </p:nvPr>
        </p:nvGraphicFramePr>
        <p:xfrm>
          <a:off x="518160" y="715404"/>
          <a:ext cx="8545830" cy="5554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5" name="Grupo 24">
            <a:extLst>
              <a:ext uri="{FF2B5EF4-FFF2-40B4-BE49-F238E27FC236}">
                <a16:creationId xmlns:a16="http://schemas.microsoft.com/office/drawing/2014/main" id="{69AA46B0-510E-791C-B542-809B7AC7EDBF}"/>
              </a:ext>
            </a:extLst>
          </p:cNvPr>
          <p:cNvGrpSpPr/>
          <p:nvPr/>
        </p:nvGrpSpPr>
        <p:grpSpPr>
          <a:xfrm>
            <a:off x="80010" y="5844294"/>
            <a:ext cx="3540562" cy="584775"/>
            <a:chOff x="80010" y="5844294"/>
            <a:chExt cx="3540562" cy="584775"/>
          </a:xfrm>
        </p:grpSpPr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A5EF3C1E-94D0-B5C3-7E58-1DFEC30B1655}"/>
                </a:ext>
              </a:extLst>
            </p:cNvPr>
            <p:cNvSpPr txBox="1"/>
            <p:nvPr/>
          </p:nvSpPr>
          <p:spPr>
            <a:xfrm>
              <a:off x="80010" y="5844294"/>
              <a:ext cx="15224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3200" b="1" dirty="0">
                  <a:solidFill>
                    <a:schemeClr val="tx2"/>
                  </a:solidFill>
                </a:rPr>
                <a:t>Avance: </a:t>
              </a:r>
              <a:endParaRPr lang="es-CL" sz="3200" b="1" dirty="0">
                <a:solidFill>
                  <a:schemeClr val="tx2"/>
                </a:solidFill>
              </a:endParaRPr>
            </a:p>
          </p:txBody>
        </p:sp>
        <p:sp>
          <p:nvSpPr>
            <p:cNvPr id="10" name="Rectángulo: esquinas redondeadas 9">
              <a:extLst>
                <a:ext uri="{FF2B5EF4-FFF2-40B4-BE49-F238E27FC236}">
                  <a16:creationId xmlns:a16="http://schemas.microsoft.com/office/drawing/2014/main" id="{85DB89EB-470A-19A8-8527-683053212411}"/>
                </a:ext>
              </a:extLst>
            </p:cNvPr>
            <p:cNvSpPr/>
            <p:nvPr/>
          </p:nvSpPr>
          <p:spPr>
            <a:xfrm>
              <a:off x="1602480" y="5857585"/>
              <a:ext cx="2018092" cy="568700"/>
            </a:xfrm>
            <a:prstGeom prst="roundRect">
              <a:avLst/>
            </a:prstGeom>
            <a:solidFill>
              <a:srgbClr val="FF0000">
                <a:alpha val="60000"/>
              </a:srgbClr>
            </a:solidFill>
            <a:ln>
              <a:solidFill>
                <a:srgbClr val="FF0000">
                  <a:alpha val="6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1" name="Rectángulo: esquinas redondeadas 10">
              <a:extLst>
                <a:ext uri="{FF2B5EF4-FFF2-40B4-BE49-F238E27FC236}">
                  <a16:creationId xmlns:a16="http://schemas.microsoft.com/office/drawing/2014/main" id="{352158E1-A4B8-32A8-E99F-1A93E106ACA8}"/>
                </a:ext>
              </a:extLst>
            </p:cNvPr>
            <p:cNvSpPr/>
            <p:nvPr/>
          </p:nvSpPr>
          <p:spPr>
            <a:xfrm>
              <a:off x="1602481" y="5857585"/>
              <a:ext cx="1742886" cy="568700"/>
            </a:xfrm>
            <a:prstGeom prst="roundRect">
              <a:avLst/>
            </a:prstGeom>
            <a:solidFill>
              <a:srgbClr val="00FF00">
                <a:alpha val="60000"/>
              </a:srgbClr>
            </a:solidFill>
            <a:ln>
              <a:solidFill>
                <a:srgbClr val="00B050">
                  <a:alpha val="6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>
                  <a:solidFill>
                    <a:schemeClr val="tx2"/>
                  </a:solidFill>
                </a:rPr>
                <a:t>75% terminado</a:t>
              </a:r>
              <a:endParaRPr lang="es-CL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05135CEC-4D07-1D43-5F08-5E9C6C083D92}"/>
              </a:ext>
            </a:extLst>
          </p:cNvPr>
          <p:cNvGrpSpPr/>
          <p:nvPr/>
        </p:nvGrpSpPr>
        <p:grpSpPr>
          <a:xfrm>
            <a:off x="6875552" y="4639528"/>
            <a:ext cx="2009363" cy="1218057"/>
            <a:chOff x="6875552" y="4639528"/>
            <a:chExt cx="2009363" cy="1218057"/>
          </a:xfrm>
        </p:grpSpPr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66DBA410-A5C2-BD71-6012-58FF61C4BE40}"/>
                </a:ext>
              </a:extLst>
            </p:cNvPr>
            <p:cNvSpPr txBox="1"/>
            <p:nvPr/>
          </p:nvSpPr>
          <p:spPr>
            <a:xfrm>
              <a:off x="7181307" y="4841922"/>
              <a:ext cx="170360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u="sng" dirty="0">
                  <a:solidFill>
                    <a:srgbClr val="FF0000"/>
                  </a:solidFill>
                </a:rPr>
                <a:t>Pendiente</a:t>
              </a:r>
              <a:r>
                <a:rPr lang="es-MX" dirty="0">
                  <a:solidFill>
                    <a:srgbClr val="FF0000"/>
                  </a:solidFill>
                </a:rPr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400" dirty="0">
                  <a:solidFill>
                    <a:srgbClr val="FF0000"/>
                  </a:solidFill>
                </a:rPr>
                <a:t>Cargar proyectos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400" dirty="0">
                  <a:solidFill>
                    <a:srgbClr val="FF0000"/>
                  </a:solidFill>
                </a:rPr>
                <a:t>Marcha Blanca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400" dirty="0">
                  <a:solidFill>
                    <a:srgbClr val="FF0000"/>
                  </a:solidFill>
                </a:rPr>
                <a:t>Encuestas</a:t>
              </a:r>
              <a:endParaRPr lang="es-CL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14" name="Conector recto de flecha 13">
              <a:extLst>
                <a:ext uri="{FF2B5EF4-FFF2-40B4-BE49-F238E27FC236}">
                  <a16:creationId xmlns:a16="http://schemas.microsoft.com/office/drawing/2014/main" id="{7FD960DC-277B-07F0-8156-50D92749D2BF}"/>
                </a:ext>
              </a:extLst>
            </p:cNvPr>
            <p:cNvCxnSpPr>
              <a:cxnSpLocks/>
            </p:cNvCxnSpPr>
            <p:nvPr/>
          </p:nvCxnSpPr>
          <p:spPr>
            <a:xfrm>
              <a:off x="6875552" y="4639528"/>
              <a:ext cx="305755" cy="41437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A27C8F9E-960C-AA98-248D-56C794794E73}"/>
              </a:ext>
            </a:extLst>
          </p:cNvPr>
          <p:cNvGrpSpPr/>
          <p:nvPr/>
        </p:nvGrpSpPr>
        <p:grpSpPr>
          <a:xfrm>
            <a:off x="892531" y="4407567"/>
            <a:ext cx="1777653" cy="800219"/>
            <a:chOff x="892531" y="4407567"/>
            <a:chExt cx="1777653" cy="800219"/>
          </a:xfrm>
        </p:grpSpPr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211712AB-946E-5462-FE93-628455EAECD1}"/>
                </a:ext>
              </a:extLst>
            </p:cNvPr>
            <p:cNvSpPr txBox="1"/>
            <p:nvPr/>
          </p:nvSpPr>
          <p:spPr>
            <a:xfrm>
              <a:off x="892531" y="4407567"/>
              <a:ext cx="1625253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u="sng" dirty="0">
                  <a:solidFill>
                    <a:srgbClr val="FF0000"/>
                  </a:solidFill>
                </a:rPr>
                <a:t>Pendiente</a:t>
              </a:r>
              <a:r>
                <a:rPr lang="es-MX" dirty="0">
                  <a:solidFill>
                    <a:srgbClr val="FF0000"/>
                  </a:solidFill>
                </a:rPr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400" dirty="0">
                  <a:solidFill>
                    <a:srgbClr val="FF0000"/>
                  </a:solidFill>
                </a:rPr>
                <a:t>Crear proyectos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400" dirty="0">
                  <a:solidFill>
                    <a:srgbClr val="FF0000"/>
                  </a:solidFill>
                </a:rPr>
                <a:t>Pruebas</a:t>
              </a:r>
              <a:endParaRPr lang="es-CL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19" name="Conector recto de flecha 18">
              <a:extLst>
                <a:ext uri="{FF2B5EF4-FFF2-40B4-BE49-F238E27FC236}">
                  <a16:creationId xmlns:a16="http://schemas.microsoft.com/office/drawing/2014/main" id="{C99F9D33-DB33-23FF-2F1F-7A58A7117D73}"/>
                </a:ext>
              </a:extLst>
            </p:cNvPr>
            <p:cNvCxnSpPr>
              <a:cxnSpLocks/>
            </p:cNvCxnSpPr>
            <p:nvPr/>
          </p:nvCxnSpPr>
          <p:spPr>
            <a:xfrm>
              <a:off x="2399545" y="4755783"/>
              <a:ext cx="27063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4" name="Grupo 23">
            <a:extLst>
              <a:ext uri="{FF2B5EF4-FFF2-40B4-BE49-F238E27FC236}">
                <a16:creationId xmlns:a16="http://schemas.microsoft.com/office/drawing/2014/main" id="{65AE2AC0-18D5-F293-5BD2-7021BB4B8E0D}"/>
              </a:ext>
            </a:extLst>
          </p:cNvPr>
          <p:cNvGrpSpPr/>
          <p:nvPr/>
        </p:nvGrpSpPr>
        <p:grpSpPr>
          <a:xfrm>
            <a:off x="6240379" y="788131"/>
            <a:ext cx="2326870" cy="1231106"/>
            <a:chOff x="6240379" y="788131"/>
            <a:chExt cx="2326870" cy="1231106"/>
          </a:xfrm>
        </p:grpSpPr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7F008414-04EC-D8EF-35CA-A500071C6ECA}"/>
                </a:ext>
              </a:extLst>
            </p:cNvPr>
            <p:cNvSpPr txBox="1"/>
            <p:nvPr/>
          </p:nvSpPr>
          <p:spPr>
            <a:xfrm>
              <a:off x="6903652" y="788131"/>
              <a:ext cx="1663597" cy="1231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u="sng" dirty="0">
                  <a:solidFill>
                    <a:srgbClr val="FF0000"/>
                  </a:solidFill>
                </a:rPr>
                <a:t>Pendiente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400" dirty="0">
                  <a:solidFill>
                    <a:srgbClr val="FF0000"/>
                  </a:solidFill>
                </a:rPr>
                <a:t>Implementación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400" dirty="0">
                  <a:solidFill>
                    <a:srgbClr val="FF0000"/>
                  </a:solidFill>
                </a:rPr>
                <a:t>Feedback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400" dirty="0">
                  <a:solidFill>
                    <a:srgbClr val="FF0000"/>
                  </a:solidFill>
                </a:rPr>
                <a:t>Usos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400" dirty="0">
                  <a:solidFill>
                    <a:srgbClr val="FF0000"/>
                  </a:solidFill>
                </a:rPr>
                <a:t>Pruebas</a:t>
              </a:r>
            </a:p>
          </p:txBody>
        </p:sp>
        <p:cxnSp>
          <p:nvCxnSpPr>
            <p:cNvPr id="21" name="Conector recto de flecha 20">
              <a:extLst>
                <a:ext uri="{FF2B5EF4-FFF2-40B4-BE49-F238E27FC236}">
                  <a16:creationId xmlns:a16="http://schemas.microsoft.com/office/drawing/2014/main" id="{A98C4CD2-43FC-721D-4CC0-E4DC40D103CD}"/>
                </a:ext>
              </a:extLst>
            </p:cNvPr>
            <p:cNvCxnSpPr/>
            <p:nvPr/>
          </p:nvCxnSpPr>
          <p:spPr>
            <a:xfrm flipV="1">
              <a:off x="6240379" y="1347537"/>
              <a:ext cx="553087" cy="11229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370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F3B805E8-EF21-AB5F-C059-ED0F8496EB42}"/>
              </a:ext>
            </a:extLst>
          </p:cNvPr>
          <p:cNvSpPr txBox="1"/>
          <p:nvPr/>
        </p:nvSpPr>
        <p:spPr>
          <a:xfrm>
            <a:off x="0" y="130629"/>
            <a:ext cx="8134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</a:rPr>
              <a:t>Etapa 2: Unidad de </a:t>
            </a:r>
            <a:r>
              <a:rPr lang="es-MX" sz="2800" b="1" dirty="0">
                <a:solidFill>
                  <a:schemeClr val="tx2"/>
                </a:solidFill>
              </a:rPr>
              <a:t>Proyectos; Contribución ALG LIMS</a:t>
            </a:r>
            <a:endParaRPr lang="es-CL" sz="2800" b="1" dirty="0">
              <a:solidFill>
                <a:schemeClr val="tx2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56067" y="6025945"/>
            <a:ext cx="6583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FF0000"/>
                </a:solidFill>
              </a:rPr>
              <a:t>* </a:t>
            </a:r>
            <a:r>
              <a:rPr lang="es-MX" sz="1600" dirty="0">
                <a:solidFill>
                  <a:schemeClr val="tx2"/>
                </a:solidFill>
              </a:rPr>
              <a:t>Ítem por codificar o en proceso de codificación.</a:t>
            </a:r>
            <a:endParaRPr lang="es-CL" sz="1600" dirty="0">
              <a:solidFill>
                <a:schemeClr val="tx2"/>
              </a:solidFill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DD61FCF4-5CCC-E072-6F2C-DA4C534D6A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5860"/>
              </p:ext>
            </p:extLst>
          </p:nvPr>
        </p:nvGraphicFramePr>
        <p:xfrm>
          <a:off x="300446" y="896486"/>
          <a:ext cx="8043314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2000" dirty="0"/>
                        <a:t>LABORATORIO HASTA 2022</a:t>
                      </a:r>
                      <a:endParaRPr lang="es-CL" sz="20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2000" dirty="0"/>
                        <a:t>ALG LIMS (NOVIEMBRE 2023)</a:t>
                      </a:r>
                      <a:endParaRPr lang="es-CL" sz="20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DF3176BA-8823-2C82-4E95-F67656B5DC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757303"/>
              </p:ext>
            </p:extLst>
          </p:nvPr>
        </p:nvGraphicFramePr>
        <p:xfrm>
          <a:off x="300446" y="1281466"/>
          <a:ext cx="8043314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Información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dispersa de terreno (datos levantados en terreno).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Ingreso y centralización de información de terreno en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la base de datos.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29403BED-5A26-33BC-B655-79A483DD72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785291"/>
              </p:ext>
            </p:extLst>
          </p:nvPr>
        </p:nvGraphicFramePr>
        <p:xfrm>
          <a:off x="300446" y="1846836"/>
          <a:ext cx="8043314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MX" sz="1500" b="0" dirty="0"/>
                        <a:t>Generación</a:t>
                      </a:r>
                      <a:r>
                        <a:rPr lang="es-MX" sz="1500" b="0" baseline="0" dirty="0"/>
                        <a:t> de cadenas en terreno (ingreso de toda la información).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500" b="0" dirty="0"/>
                        <a:t>Generación de cadenas automáticas</a:t>
                      </a:r>
                      <a:r>
                        <a:rPr lang="es-MX" sz="1500" b="0" baseline="0" dirty="0"/>
                        <a:t> en el sistema (solo para ingresar las mediciones y observaciones). </a:t>
                      </a:r>
                      <a:r>
                        <a:rPr lang="es-MX" sz="1800" b="0" baseline="0" dirty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s-CL" sz="15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2C752FAD-CF0C-7CF0-6630-6BF1452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05592"/>
              </p:ext>
            </p:extLst>
          </p:nvPr>
        </p:nvGraphicFramePr>
        <p:xfrm>
          <a:off x="300446" y="2656100"/>
          <a:ext cx="8043314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Inexistencia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de base de datos histórica de parámetros de terreno.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Existencia base de  datos históricos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y curvas de tendencia automáticas.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A7065A2F-0789-BFD5-2244-35114E3785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142016"/>
              </p:ext>
            </p:extLst>
          </p:nvPr>
        </p:nvGraphicFramePr>
        <p:xfrm>
          <a:off x="300446" y="3236764"/>
          <a:ext cx="8043314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MX" sz="1500" b="0" dirty="0"/>
                        <a:t>Validación de resultados mediante revisión de informes anteriores.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500" b="0" dirty="0"/>
                        <a:t>Validación de resultados empleando históricos y curvas de tendencias</a:t>
                      </a:r>
                      <a:r>
                        <a:rPr lang="es-MX" sz="1500" b="0" baseline="0" dirty="0"/>
                        <a:t>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61914F4D-49A1-38AA-085D-8A3809AB89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965762"/>
              </p:ext>
            </p:extLst>
          </p:nvPr>
        </p:nvGraphicFramePr>
        <p:xfrm>
          <a:off x="300446" y="3817428"/>
          <a:ext cx="8043314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Generación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manual de informes de muestreo y/o medición.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Generación automática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de informe de muestreo y/o medición.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41CF67CE-6F26-EA19-F5CB-8805FA9885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975717"/>
              </p:ext>
            </p:extLst>
          </p:nvPr>
        </p:nvGraphicFramePr>
        <p:xfrm>
          <a:off x="314623" y="4398092"/>
          <a:ext cx="8043314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1500" b="0" dirty="0"/>
                        <a:t>Información</a:t>
                      </a:r>
                      <a:r>
                        <a:rPr lang="es-MX" sz="1500" b="0" baseline="0" dirty="0"/>
                        <a:t> de adjuntos (puntos de muestreo, cadenas de custodia, fotografías, validaciones de equipos).dispersa en </a:t>
                      </a:r>
                      <a:r>
                        <a:rPr lang="es-MX" sz="1500" b="0" baseline="0" dirty="0" err="1"/>
                        <a:t>sharepoint</a:t>
                      </a:r>
                      <a:r>
                        <a:rPr lang="es-MX" sz="1500" b="0" baseline="0" dirty="0"/>
                        <a:t>; o carpetas personales..</a:t>
                      </a:r>
                      <a:endParaRPr lang="es-CL" sz="1500" b="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500" b="0" dirty="0"/>
                        <a:t>Carga de adjuntos al sistema, para generación automática del informe consolidado, además de centralizar y respaldar toda la información en el sistema</a:t>
                      </a:r>
                      <a:r>
                        <a:rPr lang="es-MX" sz="1500" b="0" dirty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s-CL" sz="15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32BE5F1F-BB42-93E0-EFBD-C7F94D85F3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021386"/>
              </p:ext>
            </p:extLst>
          </p:nvPr>
        </p:nvGraphicFramePr>
        <p:xfrm>
          <a:off x="314623" y="5445281"/>
          <a:ext cx="804331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657">
                  <a:extLst>
                    <a:ext uri="{9D8B030D-6E8A-4147-A177-3AD203B41FA5}">
                      <a16:colId xmlns:a16="http://schemas.microsoft.com/office/drawing/2014/main" val="3766704193"/>
                    </a:ext>
                  </a:extLst>
                </a:gridCol>
                <a:gridCol w="4021657">
                  <a:extLst>
                    <a:ext uri="{9D8B030D-6E8A-4147-A177-3AD203B41FA5}">
                      <a16:colId xmlns:a16="http://schemas.microsoft.com/office/drawing/2014/main" val="243469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Generación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manual de consolidados de informes.</a:t>
                      </a:r>
                      <a:endParaRPr lang="es-CL" sz="15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500" b="0" dirty="0">
                          <a:solidFill>
                            <a:schemeClr val="tx2"/>
                          </a:solidFill>
                        </a:rPr>
                        <a:t>Generación automática</a:t>
                      </a:r>
                      <a:r>
                        <a:rPr lang="es-MX" sz="1500" b="0" baseline="0" dirty="0">
                          <a:solidFill>
                            <a:schemeClr val="tx2"/>
                          </a:solidFill>
                        </a:rPr>
                        <a:t> de informe consolidado.</a:t>
                      </a:r>
                      <a:r>
                        <a:rPr lang="es-MX" sz="1800" b="0" baseline="0" dirty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s-CL" sz="15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815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05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EE4E05B5A5004BBD36114DEE6A838A" ma:contentTypeVersion="12" ma:contentTypeDescription="Create a new document." ma:contentTypeScope="" ma:versionID="a3022db9524de35f07b3b6fa54b0e846">
  <xsd:schema xmlns:xsd="http://www.w3.org/2001/XMLSchema" xmlns:xs="http://www.w3.org/2001/XMLSchema" xmlns:p="http://schemas.microsoft.com/office/2006/metadata/properties" xmlns:ns3="3f7c0b8b-768d-4e8d-9bfb-c8ffbbc4a95d" xmlns:ns4="31c85f1e-ba35-44fe-ae20-4e18be262117" targetNamespace="http://schemas.microsoft.com/office/2006/metadata/properties" ma:root="true" ma:fieldsID="7740e0ecd22c68f7ce75a8ac1730a958" ns3:_="" ns4:_="">
    <xsd:import namespace="3f7c0b8b-768d-4e8d-9bfb-c8ffbbc4a95d"/>
    <xsd:import namespace="31c85f1e-ba35-44fe-ae20-4e18be26211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c0b8b-768d-4e8d-9bfb-c8ffbbc4a9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6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85f1e-ba35-44fe-ae20-4e18be26211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f7c0b8b-768d-4e8d-9bfb-c8ffbbc4a95d" xsi:nil="true"/>
  </documentManagement>
</p:properties>
</file>

<file path=customXml/itemProps1.xml><?xml version="1.0" encoding="utf-8"?>
<ds:datastoreItem xmlns:ds="http://schemas.openxmlformats.org/officeDocument/2006/customXml" ds:itemID="{EC5513FB-6DDA-44D1-872C-73FB3C9526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5C39C4-FC36-435F-85E5-C6494B137D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c0b8b-768d-4e8d-9bfb-c8ffbbc4a95d"/>
    <ds:schemaRef ds:uri="31c85f1e-ba35-44fe-ae20-4e18be2621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B5C995-A566-4DE8-9E63-9B0AB67334D8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3f7c0b8b-768d-4e8d-9bfb-c8ffbbc4a95d"/>
    <ds:schemaRef ds:uri="http://purl.org/dc/dcmitype/"/>
    <ds:schemaRef ds:uri="31c85f1e-ba35-44fe-ae20-4e18be262117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7315</TotalTime>
  <Words>1191</Words>
  <Application>Microsoft Office PowerPoint</Application>
  <PresentationFormat>Presentación en pantalla (4:3)</PresentationFormat>
  <Paragraphs>216</Paragraphs>
  <Slides>12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Desarrollo de la App ALG_LIMS (Dic 2022-Nov 2023)</vt:lpstr>
      <vt:lpstr>Desarrollo de la App ALG_LIMS (Dic 2022-Nov 2023)</vt:lpstr>
      <vt:lpstr>Actividades trabajadas en ALG LIMS </vt:lpstr>
      <vt:lpstr>Presentación de PowerPoint</vt:lpstr>
      <vt:lpstr>Tiempo promedio estimado en generación de informes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Rotundo</dc:creator>
  <cp:lastModifiedBy>Elizabeth Araya</cp:lastModifiedBy>
  <cp:revision>221</cp:revision>
  <dcterms:created xsi:type="dcterms:W3CDTF">2022-11-28T13:52:47Z</dcterms:created>
  <dcterms:modified xsi:type="dcterms:W3CDTF">2023-11-24T21:00:37Z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0x01010080EE4E05B5A5004BBD36114DEE6A838A</vt:lpwstr>
  </property>
</Properties>
</file>