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7" r:id="rId2"/>
    <p:sldId id="278" r:id="rId3"/>
    <p:sldId id="279" r:id="rId4"/>
    <p:sldId id="282" r:id="rId5"/>
    <p:sldId id="280" r:id="rId6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Título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2" name="21 Subtítulo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8E506E-8F18-4FBE-B0FD-89ABF40EF49C}" type="datetimeFigureOut">
              <a:rPr lang="es-CL" smtClean="0"/>
              <a:pPr/>
              <a:t>11-05-2023</a:t>
            </a:fld>
            <a:endParaRPr lang="es-CL"/>
          </a:p>
        </p:txBody>
      </p:sp>
      <p:sp>
        <p:nvSpPr>
          <p:cNvPr id="20" name="1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8" name="7 Elipse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8E506E-8F18-4FBE-B0FD-89ABF40EF49C}" type="datetimeFigureOut">
              <a:rPr lang="es-CL" smtClean="0"/>
              <a:pPr/>
              <a:t>11-05-2023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8E506E-8F18-4FBE-B0FD-89ABF40EF49C}" type="datetimeFigureOut">
              <a:rPr lang="es-CL" smtClean="0"/>
              <a:pPr/>
              <a:t>11-05-2023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8E506E-8F18-4FBE-B0FD-89ABF40EF49C}" type="datetimeFigureOut">
              <a:rPr lang="es-CL" smtClean="0"/>
              <a:pPr/>
              <a:t>11-05-2023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8E506E-8F18-4FBE-B0FD-89ABF40EF49C}" type="datetimeFigureOut">
              <a:rPr lang="es-CL" smtClean="0"/>
              <a:pPr/>
              <a:t>11-05-2023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0" name="9 Rectángulo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8E506E-8F18-4FBE-B0FD-89ABF40EF49C}" type="datetimeFigureOut">
              <a:rPr lang="es-CL" smtClean="0"/>
              <a:pPr/>
              <a:t>11-05-2023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8E506E-8F18-4FBE-B0FD-89ABF40EF49C}" type="datetimeFigureOut">
              <a:rPr lang="es-CL" smtClean="0"/>
              <a:pPr/>
              <a:t>11-05-2023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8E506E-8F18-4FBE-B0FD-89ABF40EF49C}" type="datetimeFigureOut">
              <a:rPr lang="es-CL" smtClean="0"/>
              <a:pPr/>
              <a:t>11-05-2023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8E506E-8F18-4FBE-B0FD-89ABF40EF49C}" type="datetimeFigureOut">
              <a:rPr lang="es-CL" smtClean="0"/>
              <a:pPr/>
              <a:t>11-05-2023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6" name="5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8E506E-8F18-4FBE-B0FD-89ABF40EF49C}" type="datetimeFigureOut">
              <a:rPr lang="es-CL" smtClean="0"/>
              <a:pPr/>
              <a:t>11-05-2023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8E506E-8F18-4FBE-B0FD-89ABF40EF49C}" type="datetimeFigureOut">
              <a:rPr lang="es-CL" smtClean="0"/>
              <a:pPr/>
              <a:t>11-05-2023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8" name="7 Rectángulo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9" name="8 Proceso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Proceso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ircular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Anillo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Marcador de título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texto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4" name="23 Marcador de fecha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E8E506E-8F18-4FBE-B0FD-89ABF40EF49C}" type="datetimeFigureOut">
              <a:rPr lang="es-CL" smtClean="0"/>
              <a:pPr/>
              <a:t>11-05-2023</a:t>
            </a:fld>
            <a:endParaRPr lang="es-CL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s-CL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0FA77FD-274E-4123-919B-8DB1F4E880FA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5" name="14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5360700" cy="737750"/>
          </a:xfrm>
        </p:spPr>
        <p:txBody>
          <a:bodyPr>
            <a:normAutofit fontScale="90000"/>
          </a:bodyPr>
          <a:lstStyle/>
          <a:p>
            <a:pPr algn="ctr"/>
            <a:r>
              <a:rPr lang="es-CL" sz="2400" b="1" u="sng" dirty="0" smtClean="0">
                <a:latin typeface="Segoe Print" pitchFamily="2" charset="0"/>
              </a:rPr>
              <a:t>Planta </a:t>
            </a:r>
            <a:r>
              <a:rPr lang="es-CL" sz="2400" b="1" u="sng" dirty="0" smtClean="0">
                <a:latin typeface="Segoe Print" pitchFamily="2" charset="0"/>
              </a:rPr>
              <a:t>Conservas ( frente a vaciado)   </a:t>
            </a:r>
            <a:endParaRPr lang="es-CL" sz="2400" b="1" u="sng" dirty="0">
              <a:latin typeface="Segoe Print" pitchFamily="2" charset="0"/>
            </a:endParaRPr>
          </a:p>
        </p:txBody>
      </p:sp>
      <p:sp>
        <p:nvSpPr>
          <p:cNvPr id="10" name="AutoShape 2" descr="data:image/jpeg;base64,/9j/4AAQSkZJRgABAQAAAQABAAD/2wCEAAkGBxITEhQSExQWFhQXGBUYGBcYGBgaGhgXGBoXFxQaHB0aHSggGh0lHBUUIjEhJSwrLi4uGh8zODMsNygtLisBCgoKDg0OGxAQGywkHyQtLCwsLS0sLCwsLCwsLDQwLCwsLCwsLCwtLCwsLCwvLC8sLCwsLCwsLCwsLCwsLCwsLP/AABEIAMcA/gMBEQACEQEDEQH/xAAcAAEAAgMBAQEAAAAAAAAAAAAABAUCAwYBBwj/xABFEAACAQIDBAcECAMGBQUAAAABAgMAEQQSIQUxQVEGEyJhcZGhMkKBsQcUFVJicsHRIzOSU4KisuHwFlSTwtIXQ3Ozw//EABoBAQADAQEBAAAAAAAAAAAAAAABAgMFBAb/xAA8EQACAQIEAggFAgQGAgMAAAAAAQIDEQQSITEFQRNRYXGRobHwIjKBwdEU4RVCUvEjM1OSotIGgkNysv/aAAwDAQACEQMRAD8A+40AoBQCgFAKAUAoBQCgFAKAUAoBQCgFAKAUAoBQCgFAKAUAoBQCgFAKAUAoBQCgFAKAUAoBQCgFAKAUAoBQCgI2I2hEntyIvcWF/LfWNTEUqfzyS+pF0V0/SjDLuZm8FP8A3WFeOfFsNHm33L82IzoinpVm/lwO3+/wg1h/F83+XTk/fZcjOefbGNb2cNb8wb9bVH63Gy+Wjbvv97DNLqHX7SP/ALaL/R+rGnScTl/Kl4f9mPiHV7SPvKP6P2NMvE3zS8PwPiMfq+0v7Rf8H/jVei4n/WvL/qPiHV7SHvKf+n+1Tk4muafh+ER8R51+0l3oG/oPyYVHScTj/Kn4fkfEPtzGJ7eHv4K49dRT+IYyHz0vBP8AcZn1GcXS9Nzxsp7iD87VaPGoXtODT+j/AATnLLDbfw77pADya6+p0r20+I4ae0rd+nqSpIslYHUaivYnfYse1IFAKAUAoBQCgFAKAUAoBQCgFAKAwmmVRdmCjmSAPWqznGCvJ2QKfFdJ4FNkzSNyUaeZ3/C9c6rxahF2heT7Pfpcq5oj/X8dL/LhEY5vv9f/ABrH9Rjq3+XBRXW/f2IvJj7Bnk/nYg96re36D0p/DsRU/wA6q+5e0vIZW92ScP0Xw67wzfmY/wDbatqfCcNDdN97/FiciLCDZ0KezGg/ui/nXshhqMPlil9CbIlVuSKAxMg5jzqMy6wY9cv3h51GePWB16/eFRnj1g9Eq8x51OePWDIGrXB7QGuaBG0ZVYd4B+dUnTjNWkk+8WKzFdG8O+5Sh5qbem70rxVeF4aeyt3aeW3kVcEVjdH8RD2sPLf8Ps+nsn42rwvhuIoa4ef02/Z+RXK1sZ4bpI8bZMTGVP3gLfG3Ed48qvT4pOnLJiY27f2/AU7bnR4edXUMjBlPEV2KdSNSOaDujQ2VcCgFAKAUAoBQCgFAQ59pRrpe57tf9Ki6JszT9sp91vT96jMhlH2yn3W9P3pmJylbjtq4htI8iDmbs3ysPWvFX/Vy0puMV9W/S3qVcZciFFgomOad5ZW+AHzv5WrzR4ZGTzV5OT8F+fQjo+suMLjMPGLJHl8At/ib3NdGlSpUlaEUiyhY3/bKfdb0/etcxOUsAwqblRc8qXYFjzpqDzq+ZPn+1RlA6peQ+dMkeoHoQch5VOVA9tSwGUcqWQMTEvIeVRkj1AwOFXlbwqvRRBiYWHst51GSS2YPPrDL7Q+IqOklH5kQbo5AdxrSMlLYkzqwNOKwqSLldQw7/wBOVZ1aUKscs1dENXObxOzZcIxlgJaPeyHl38x37x51xamFrYKXS0HePNe9+/ddpRpx1Rf7L2gk6B18COKnlXWw2JhiIZ4/XsLp3JdegkUAoBQCgFAKApdrY4klFOg3955eFUbLJFZUFhQCgFAKAUB4aA6yPcPAVoZmVAcvtTaGIOL6iKTKOyPZU65cxJuDwrh4nE15YvoaUrbLZdV+ozbd7IlHZ+N/5kf0L+1b/psd/rf8UTaXWXhawuxGm87hXUvZalzTFjomOVZEJ5BgT86yjiKU3aMk33oi6JFbEmmfFxp7bqv5mA+dZzrU6fzyS73Yi6M4ZlYXVgw5ggj0q0Jxmrxd12EmdWBWbX2oiRSFJE6wDQXUm+7dXixeKjClJwksyWmq9CrloY9G5pJIA0hzElrEgbgbcBzBqvDqlSpQUqju236iOxKmw9u0vlXonTtrEk24ebMO+r055iTdWgFAc7PB9VxCyJpDKcjjgrHcfC+vdrXHnT/SYlVI/JPRrqfL33lPlZ0VdguKAUAoBQCgMJ3srHkCfIUYOVrM0FAKAUAoBQCgPDQHWJuHgK0MzKgOHw2MIxkkoR5LF7BBc/dB8LV8vTrtYydVRctXsr9noZJ/Fc6PZ+1mkfKYJEFiczCw9RXZw+NlVnldOUe1qxdO5TxMcbiCGJ6hNcoNr8Fv3nU9wrnRb4hiGpP/AA48uvq8fJFfmZt6U7LhSEOiBGDKOzpcHn871pxPB0adHPCNmmthJJI2y7ZZMHG97yOMoJ5i4LHnoPMitJ46VPBRn/M9P398yc3wmzYmxEMYkmXrJHGYltbA7t/G3GrYPAU3DpKyzSlq76iMesrsEvU48xR6ITYjuKZh5GvHQXQcQdOns9Lf+t/JkLSViXtCdsTiPqyMVjW/WEbzb2h4XIFud99eivUlisR+ni7RXzW5+9vEl6uxp6UYGGGFQiKGLAX42AJOu88Ky4nh6FCilCKTvvz8SJJJF9saHJBEv4FJ8SLn1JrrYOGShCL6kXjsTa9JJBcZZBbcf1315n8MyCdXpJFAQNuwZ8PKv4SR4r2h6ivLjafSYecezzWqIlsS8O91U8wD5ivRB3imSjZVgKAUAoDCaVVUsxAUaknhVZzjCLlJ2SByk+Olxbnq7rBH2j321F+820X4muIq9XGVl0ekItN9tuv8fVlE3JmyGIsQoGprsm5Y/Zar7cgBPgPnvq2UrcithB1gjDXvxtu41FtSb6DaGE6sgXvcXo1YJ3N+D2XnQMWtfu4USIbK9kIJB3g2qCxNx+zxGoOa9zbd3H9qlqxCdyAagk6xNw8BWhmYYqbIjv8AdUnyF6pVmoQcnyTZDOb6DxaSufwr5XJ+Yri8Eg7Tm+xff7lIHR4wExuBvytbxsbV2aqbhK29mXexzvQYjLKON18rG3reuPwRrLNc9PC39ykD3pdiM5jw6auWuQPCyg+ZPgKnitR1HHDw1bd/x+foJvkQ+leF6tMOnuqrLfv7N/PWvNxWj0cKUOSTXoRNWsdcZkVM9wEAvfha1fQ54xhmb0t5GpzPR6IzYiTEkdkFsvidAPgvzFcPh8HXxEsS1prbv28lv3mcdXcw6GSjrZc3tsAfUl/Uiq8HnerPNu/y7iG5q6U4oTSpGpuoOW/AsxAa3O2nxvVOKVVWqxpx22v2t2fgRJ3Z2QFtK+kWhqe0BDxOrqPD5156ms0iCZXoJFAacaLxuBvKkDxOg9TWdVXg0uaIextVbAAcKulZWJPakCgFAKA4/aeKfGTCCI/wwdTwNt7nuHAfvp87ia08bWVGm/hXtvuXLtM28zsjoxhEigZEFgFbxJtqT313aVGFGChBaI0irEPYKi7niAB53v8AIVaJaRD2ixMjX528qh7krYz2XEGkAN9xOht8qlBmWPg/ihFvrYaknf40a1C2LaSXI0aDcbj4AWHrVipV7XhtJfg1j8dx/Tzqr3JRM277C/m/Q1MhEozVSx1ibh4CtDMwxMCyIyN7LCxqlSnGpBwlswzTgsHHAmVeyt7kk7z3k+ArKjQp4eGWOiISSN8c6N7LKfAg/KtozjLZpk3K3EdH4mcupeNjvKNa99/D5V4anDaMp503FvqdiuVG/Z2yYoblBdjvZjdj8f2rbD4OlQd4rXrerJUUiRjcIkqlHFx8jzB4Gta1GFaOSaug1cq16Mw6AtKyjchfs+QFeFcKo7Nya6r6EZEXEMSooVQAo3AbhXRhCMIqMVZIsVWL6NwSOXIYEm5CmwJ48NPhXgq8LoVJ52mu5+/Iq4IyxGz8KHhDZVZbCNc1r2NxpfXXzNTUw+FjOClZNfKr259XPUWRbV0Cxi7AC5qG7K7BHwy3Jc/Csqau8zIJVbEigPCKA9oBQCgFAUnSzH9XFkB7Ulx4L7x9QPjXM4piHSpZY7y0+nP8fUpN2Rj0SwOSHrCO1Jr4KPZH6/Go4Vh1To53vLX6cvz9RBWRb4z+W/5W+RrqMuij2ZihG2vsnQ93I1ROxdonYnALI2dXAvv4/rUtXITsasHCqTWDBhlOvI8qhaMPYkKqmdmuLKBx4n/S9TzI5GnEbXIYhQCAdDzpmJymzaJWSMOCLix894/3yo9UQiRjYVkAGYCxvw7x+tS9QtClx+GCEANmuL1RosmdGm4eArQoYYqcIjOdyqW8hes6tRU4Ob5JvwDOX2NhPrheaclgDYJcgDS/DcNR63rh4Oj+ucqtd3s7JcvftmcVm1ZdYfYMCSLIgKlb6BjbUW4+NdKnw6hTqKpBWa7S2VG7aO1IobZz2juUC7H4VriMXSoWzvV7JatktpEXD9II2kEbLJGxtbOtr33cdL156fEqcqnRyUot/wBSsRmRKxG1YkkWJm7bWsLHjoLncK9FTF0oVFSk9WTdbGiPb0LGSxYrGLswU5d9rDmayjxGhJyyt2irt20IzIlbPx6TLnjNxexuLEHQ/qK3oYinXjmg9CU7mGM2pFG6RsTme1gATvNgTbvqtXF0qU1CT1ewbSKvFxYaTGKGZutFuyB2bqM4ubV4asMNVxiUm86tpy01XL7lXZsucbjY4lzSMFHDmfADU10a1enRjmm7Fm7FP/xBHIyjLLkJABy6EnTnXO/iVOpNLLKz520K5kWOP2tFCQrEljuRRdu7SvZXxlKhaL35Jass2kacHt6N5OqKvG/AOtr8bb9DbnWdHiNOpU6Npxl1NWIUlsWte8sKAUAoBQCgOI6Zykz5fuoPM3J/SvmOMTbr5epevtGU9zs4Iwqqo3AAD4C1fSwioxSXI1McZ/Lf8rfI1ZhHMVkaHlAbIkubcNTw4eNSCUcEPZ46i9vxqo4/iqbEXMFwYNrNvtvH4snPnUWFzH6svBvTiATrr3UsLmT4Qa2J3aackDm+um+lhc04iIKdDcHcefDnQHUINBWhQ8ljDAqRcEEEcwdDUSipJxezByk2zcRhCZIDmj94HU2H3hxtzGtcCeFxGCbqUHePNfnr71qZ2cdi32ZtxJYncjKUF2XusTcHiNDXRw2PhWpSm9HHdFlK6Kbo7IryS4qZgLWsWOgJvuvyFgPGubw+UZ1J4ms1p18v7LRFY9bMiDjMSsiKREmXtEWuFObzJ4cBU647EqcV8Eba9dnfz8uY+ZmvGwdfjynuiwNvuqt28ySPjVK1P9Rj3Dkt+5LX1sQ9ZHTz4NeqeJVABVhYC28WruToxdJ04qyaaNLaFF0Il7EoPAqx+It/21yuCT/w5p9afiv2KQM9jR/WMRJij7KnLH8OPlr4seVWwcf1OIliXstI+/e/YStXci7McNjpXPu57eIIQel6xwzUsfOfVf8ABC+Y14AfXMUzvqigkLwsDZR8d5qlBfrsU5T+VbL08d2QviZ1WNxAijd7aKpIHhuHyru1qipUpT6kaPRHNdGnQdbipmFybBm52u1vMDTlXF4bKCz4ms9b2u/O3p9CketmWDjbFYoYgKViS1idL5d3ib69wqaMZYvF9OlaC27bbeYWrudXXfNBQCgFAKAUBxHTKEicHgyDzFwf086+Y4xBqvfrXp7RlPc67ZuJEkSOOKjz3Eed6+hw9VVaUZrmjRO6M8Z/Lf8AK3yNbMlHMVmaCgANt1Ae5zzPn/vkPKgGY8/976AFyeJ86AZzzPnQErZ8BkcXuQLEk+gqVqQ9DoquUIW0NpxQ5esJGa9tCd1r7vEV5sRi6VBpVHa/YQ2kQsd0jgVDkbO50VQDqTuvpXmr8ToRj8DzPkkQ5IibD2K64eXNo8qFQDwFiBfkST8q82CwE4Yealo5K3dpp6kRjoQujU8CZ0nCK4a4LgaaAEXI0sRu768/DalCnmhWSUr8/TUrG3M6nBY2OQHq2DBTY2Bt8Ofwru0a9Oqn0bukaJpnOdFT1mInl8f8bX+S1xuF/wCJialTv83+xSG9zrK75ofPjI8cmIgQayNk+GY28wfWvknKdKpVow3k7fS/4ZjtodfhYjFCFUWVFJJO88WNu83r6GlDoaKjHZLx6/E1WiKfoTHfrZDvJUX79S3zFc3gsc2eo+dvy/UpAi7ElGEneObsgi2a2mh7J8CL1hgprBYiUKuiel+7Z9z8iI/C9S+2hPHiIZY4nV2y3sDfvHqK61epTxNGdOlJN25F3qrIpujOKwyoVlCLIrHVwL204kbwb6VzuG1sNGDjVspJ8/fkVjbmdPgsZHKC0ZzKDlvYgXFue/eK7dGvTqq9N3WxdO5IrUkUAoBQCgFAVHSXZpmi7Ptpqvf95fj8wK5/EcL09L4fmWq+6+vrYrJXRR9FdriM9U5srHQn3W4g8gfn41y+F4xUn0U9nt2Pq+vr3lIStodfiVJRgN5UgeVfSM1KD7Ol+76j96zsy90Ps6X7vqP3qbMXR42z5R7p9P3qHoLoxTBudw9R+9QmnsLoz+zpfu+o/erWYuh9nS/d9R+9LMXRvg2Q59qyjzP7UykZi4w8CoMqjT51dIqbKA1T4dHFnVWHJgD86pUpQqK00mu3UWMIMFEmqRop5hQD6VWnh6VP5IpdyRFkSK1JNE+Cic3eNGPNlBPqKyqUKVR3nFPvSZFkepkQWGVRyAA9BUrJTVlZIkwWYe4t/hYVCmv5UQZZHO82HIUtN7uxJlHh1BvYX58fOrRpxTvbUG2rg8VQNAAPCoSS2BhPh0cWdVYcmAPzqs6cJq00n36ix5BhkQWRFUHflAHyqKdKFNWhFLuVhYwmwMTm7Rox5lQT6iqzw9KbvOKb7UiLI3RxhRZQABuAFhWsYqKslZEmVSBQCgFAKAUAoDntv9HhITJFYPxXg37H5+tcjH8NVV9JT+bmuT/cpKN9iu2Vt+SA9VOrEDTX2l894rx4XiNTDvoqydl4r8r3qVUraM6zCYtJFzIwYd3DxG8fGu/SrQqxzQd0aJ3N1aEigNUmHU8PKqSpxYNfUsPZbzquSS2YPc8g90Gl6i5AfWG4of8Afwp0j6gPrX4Wp0vYwPrP4W8qdL2MD6wfuGnSPqA6x+C+Zpmm+QGWQ8QPClpvmD36vfexNOjvuwZJAo4VZU4rkDbVwKAx6wcNfCozIGVSBQCgFAKAUAoBQCgFAKAUAoBQEXHbPjmFpFB5HiPA7xWFfDU6ytUV/fWQ0mc/P0YkjbPh5DfkTY+FxofiBXInwqpTlnw8/s/Fb/VFMjWwTbWLh0nhLD71req3U+lSsdi6GlaF11/urr0GZrcsML0ow7byUP4h+ouK9VLi2Gnu7d/5V0Wzos4MZG/sOreDA17oVqdT5JJ9zJujfWpIoBQCgFAKAUBhJKq6sQPEgVWUox3YNH2jEfZbN+QF/wDKDWX6mm9nfu19LkXR6MQx9mNvFiFHzLelW6ST2i/rp+/kLmQWQ7yF7gLnzOnpU2m93bu/P7DUyEA43bx19N3pU5Fz19+BJtq4FAKAUAoBQCgFAKAUAoBQCgFAKAUAoBQETEbNhf2o0J52F/PfWFTC0anzxT+hFkQJui+GO5WXwY/revHPhOGlrZr6v73IyIwHRzL7GImX+9+1qquF5fkqzX1IydpkNk4gbsW3xQH5mrfo8Svlrv6pMnK+szGAxf8AzQ/6S/vVlh8Wv/m/4oWfWZjBYr/mR/0V/erdBi/9Vf7V+RZ9ZkMDiOOJPwjQfvVv09fnVf0jH9xZ9ZkNmt72ImPgUX5LVlhp86kvJeiFu0yGyY/eMjfmkc+ma1SsJT5uT75S/JOU2xbOhXURoDzyi/nvrSOGoxd1FX7hZEqtiRQCgFAKAUAoBQCgFAKAUAoBQCgFAKAUAoBQCgFAKAUAoBQCgFAKAUAoBQCgFAKAUAoBQCgFAKAUAoBQCgFAKAUAoCNJiwJkhsbukj34ARmNSPj1o8qFHO0lHrv5W/JJoXIuzsYJULgEWeVLHnHI8ZPxKE/GhSE8yv3+TsapNqouIXDkEFkzK3uk3bsfmsjHwU8qEOolPIzfs7FCWKOUCwdFcA7xmANvWhaEs0VLrNIxzmZoljuEyZmLWtmF9BbWhGd5rJE6hcr9l7WWdpVUEGN8uvvLqA4/CWVwPymhnCqptpciwoaCgKrZe2etZVMZTOjSIbggqrBWvbcbsunf3UMYVcztbdXJW0sYYlUhcxZ1QC9tW5mhecsp7szGiaMSAFdXUg20ZGZGFxoRdTrxoITzq5qxW0SJOqjjMjhQ7AFVCqSQtyeLFWsPwm5FCJTtLKlc34DFrLGsi3sw3HQg7iCOBBBB7xQtCSkro0HHOZjEsdwoQsxYCwctuFtbZTQrnebKkTJnyqW5Any1oXbsrkbZmKeVA7JkDBWXtZrhhfXQW4UKwk5K7RjtHaHVtGgXM8hYKMwUdkFjqeNhoP0BIETnlaXWTVOm63dyoaEfB4wSGUAEdW5Q95Cq1/8AH6UKRlmv2OxrxuPyOkSoXkcMwW4ACrYMzE7hdlHEknxIESnZqKV2zPZ2NEqZgCpDMrK1rqykqwNtN43jQixoTCeZXNU+1FXEJh2BBdSVb3cwv2PEhWI/KaEOolNQfMkYDEiSNJALBgDblQtGWZXI2P2ssUsMRBJlJFxuTcFLeLMqjvNCs6ijJRfMsKGhGwOLEgYgWyvInxRipPxtQrGWYk0LCgFAKArNoYaXropolRskcyFXdk/mNCwIIRv7I+dDKcZZ1KPJNeNux9RZLe2u/jxoakLY+DaKMoxBJknfTlJLJIu/jZxfvoZ0ouMbPrfm7mjaGyjK7tmC3SIIw3pJG7ureALLpx1B0NCs6WZt9i8USdj4ZooIYntmSNFbLe11UA2vra4oXpxcYKL5IhHZrDFNP1UL3yWkY2kjABVsv8M8CfeFDPo/8TNZPt5ry+5aYsOUcR2D5TlLbg1uze3C9qGsr2dtyq2fsPqJY2jclBF1ThySSFIMRGnA9Zp+M0MoUckk0+Vvx9/EuqG4oCt2HspYEAsvWWAZhc3sSQLnW2p03amhlSpqC7TPbGA65UQ2KiRGYHiqnUeNCakMyS7T3Y+FeKIRMQQl1QjjGP5ebT2gLA87X42AU4uMcr5ehpxOElWZp4cjF40jdXJUdguyMCqt/aOCLa6ai2oiUZKWaPNWJGycF1MSx3zEZizWtd3Yu5A4AszaULU4ZI2NK7KQ4lsQ6IxyxhGKgshXPmsSNL5huNCvRLPnaXYTsQmZWUbyCPMWoaNXViu6PYAwxiMxQx2C3MRvnYCzM38NddBzoZUYZFayXd/ZGzbeEaVOrEccgN7iRmXKfdZSqk3B14HkRQtVi5K1k+8l4OIpGiMxdlVQWO9iAAWPed9C0U0knqaNnYRo2mJI/iSlxbgMiLr33U0Kwi4t9rua8dhJOtSeLKWVXQo5KhlYq3tAEggoOBvc0InF5lKJs2Tg2jRsxBd3eRyN2ZjuHcBYX42vQtTi4rXd6mjaOyutZiTYGNQpHtJIjl0ccNDY/ChWdPM33eZI2PhnjgijcguqqGK3y5ra2vra9C1OLjBJ7ldtPYTTGdi5VmCLFlJsvV9uNmFtSJSx8AtDKdFzzXfd9NvMu472Ga17C9t1+Nu6huu0rtmYeaNnUrGY2klcMHbNZ2ZwMmS3G3tUM4KUW07Wu/exZ0NRQCgFAKAUAoBQCgFAKAUAoBQCgFAKAUAoBQCgFAKAUAoBQCgFAKAUAoBQCgFAKAUBXbc21DhYxJKTYsFVVBZnYgkKoG82BPIAEmqykoq7Lwpubsimw/T3CsL5Zx4RF/8A6y1YfrKXNnqWAqva3jb1sTY+luEPvSD80E6+pjtRYui/5iXw6uuS/wB0fybf+KcFxxMS/mYL/mtWir03tJFP0GJe0G+5X9CTBtvCv7GIhb8siH5GrqcXs0ZzwtaHzQku9MmRyq3ssD4EGrXMWmtzOhAoBQCgFAKAUBhLKqgsxCqNSSbADvJoCNszacWIDNC2dFbLnAOVjYG6Nude0O0txe4voaXuQmnsTKEigMJZFUXYgAbyTYeZoCg2v01wWHHbkJPJFY38DuPnVZTjHd2NqWHrVv8ALg5dybKL/wBW8DxixQHPq1/R7+VU6en/AFHq/hWN/wBJl7sDptgMY2SGcdZ/ZuGjf4K4BbxW9aJp7HiqU503lmmn1NWOiqSgoBQGuaZUGZiFA4k1nUqwpq83YtGMpOyRVSdJ8MGVMxJb2bA2Ol9Du3A14pcSppNpN27l6tPyPTHBVWrnkHSnCsbZypsD2gRob23+BNWjxGm9019L+jYlgaqV7XLeKVWF1II5ivZTqQqK8HdHllFxdmZ1cgUAoBQHyf6acf244h7kMjn807pCnxyDEeteXEvZHR4fC8r9vpr+DgejWy0mMpe4SKCWYkWv2AMo1B3syivJGOa/cfRSrSpRjl3ckvEs9obDfDwRzNIoLMqmNc2ZC0fWjMdBfIUJA3ZxVZ0nGN2euljIV6zpRTdtb8nZ20+voQFxko3SyDwdh8jWVl1HpdKm94rwQfas1v5rnxbN/mvUZI9RjVoU7fKvC3oYbJ2q6T9ZcZkV5FZVVWBiHWnVQDYrGykbiGNaw+BprrRyMXTWSy9XzP0orXAI3HWuwfKntAcft/p/Bh2KKAzDizZF5aWVpCPxBMp51SU7Hnq4mNP37fkc7ifpKlvZcq+EJbfusWmX/LWLrPl78zwVOIuLt9v3XoaD9IU33377JEt/MNbzqrrMwfE31vwX7kzEdINpCMzMJI0AFy0mGU67uy0Oa54C1M9S1/x+DV4jE5c7TS74/i5z2J6dYkj25OO+QDf/APGiHytUdKzBcQm+vx/CRz+L23iJmHZzm+bUPM1hvK9cz28RarJ3NIVpye3q/U+p/Q62bByyXcl8RIxLtmbRI1Fzx0UV6IbHVw7vC53dWNzl+nXS9MBGoVesxMtxDFzI3s1tQguN2pJAG/Ss5qCuzahQnXqKnBav3d9iOS2Tg2nYS7TxrNIzsggQlArKMzJoOxYEXtrzYnSubWxqjFyk9FyX3f4Ov+mWHT6GGdpJuclpZ6LLHbubu+yx02x5MCAfq0SaBSWyG5DAkHMwu1wOdcbFcX6HRQ9ORniI4tv/AB5Puv1di0RN+01ZmTsllCll32DXy3HfY14J8YrZVLLo9voYfpnFKXJ7PuOZ6TdEsNilNo1jlGqOnZ7Q3E27/eGo51lQ45Wp1MzWnM9tPEPL0db44dT3XanumSPow6XmaEYbFSA4pJWgW57UoWPrQ5HMIGBPNd9zX31OanFSXM5GKodBWlTvez8uXkfQKuec0YzEdWha1+Q5ngK8+KxCoU3N/TvNKdNzlY+TdMOlpGUsH6wgnqs1ltc2Z9My8Rl96x3DU8elRnXm5yd+3q7Fy/HefQYbC/ywtbr97/b09xvR7GJ9WK4tEE7IFEcIXKWy5SSSWOrjex4173hKSspK9+v3Yzp4ilPPmi243vqJujmOin6tsTG6IhleR4hlQC2UXFnzEnQBhuPKqzw1JNx2sr38eX0JWIozp5oxabdkr3v48jd0P6TXlKQkk37SHcwuR1i8luVvoSNd9714akamGfSJ27evsa/fuZOJw2lqq7n75n1TDzB1DD/Z412sNXjXpqpHmcCcHCVmba3KCgFAfFekSDG7ZEJ1RsUkZHDqsJHmmHxaWUfCvJNZqtjq4d9HSc1yXm3p6FucBh4SZIpFw2fqsO8cKRzq8zmR1j/iZlDBRESRprUSilqtOXWb0qtSosso5rXkm242S3elu3tJsWFGZlbFfWJYk6odnDnqcRI8eFVzlU6my2D3ICtfWpy9bv4b7ESqO1408qk77y1ilmtr6o53G9H9nwJLKZJ5Y42SLLG8ZJlLSggsUA9hEaw1FyLnSsJUqcU23ojp0sfi6so01GKcru7T207e/Xn2HQybESJ58Rd2eOGWNHYgJEI8Oi9oKACS0jWvwUnfW6pqLzdX4OVPFzqU1Tskm7vrd5cr9xyvSbo9h8LNg4o42UyyYmBmZ2YuuVIVYj2VzGVjYAaEVliIKENPdi0MTUrKTk+p7fU+sdDcZ12Awkp3tBET+bKA3qDXvjsceqrTa7S5qSh+e9l4dlx0WJlXNC+MZQzEHOVk7WhNyBmXW1uFed737TjuLVZSltc7DH7Ezyt9YaSVRJjnQKdRFH/Ea5ylmJd0UKLW1tvqHDX4u3wNKtBTlaprrJruIe0MBh8LGj9VeWGbDK5LtZ3EQmnFtwW5VedyfCs2lFdqa/J5K1KlQgpZdU4893a7LcpB1CIgHWSriMXGszJdpD2IC5aytZXdgDp2KvZZdN3d6+Vz1Lo8iSWsrySdt+XqaHx2GEyrCYmFpZJGEakdaojiw+bKpKo0yh7KNSy6a2q1430LKdLNaFubffol5kPbXSCCDPD1xGIg6iMy5GkaRYkzHKcwXOJ2c9vS4BINhU3toXdWEfhvqrL39TofoaU/Z5JBGaaVhe+oOXW538da1hsenD/Id3Vjc+STt1nSPEdaP5MUQhB5ZA9x/eeQ+K91cLj9epSw6cOs6+AVsNVkt7xT7ne/i0jPbnRqaSaaWNgL2eO5taUmMSHdxVDXz2H4pSjTjGpvqpactbebOzhcfSp0owmux/8A11t4Nm+Xo2xbLZTEOqABPBIHi3fmYetZR4jBRvd5vi5dc0/RFI4+KjfVS185J+iIrdGpQpFo7mPCgnMLnqrCVNVIIaynW4OQXFariVJyTu9HPl/Vs9+Xjq7Gqx9NtPXefL+rZ78vHV2NU8sezwZ5spZYgsQZg7Bg0vEKvZCuouBu7Ivpe8VPHNUqd7OV5aWVrLtet119pWpU6eLV8sbtyeytZdr1bW3N6nC/Q/M023YpbHXryTyBikAv319xCKpxUD5nE1JYmrOslp6LZXP01VzylZtrcvK5/T/WuHxu+WHVd+/U9mE3Z8P2n0dxuJkxeKWIsizSqWLKPYYqAATcgKFFe3DJQw8Wtrf3Po8PiqFKMKberPp22fZ2V+eD/wDKt6nzQ7/scOjvW7n9yV9IOy3nwkywtZxYuB7wA3H4X8zU1lpdctX77N13FOHVo060XNacuw+J9GmdMZhioIbrkXdwJCyD+lmvXmxajKhO+1v7H0+MUXRZ+h9i+y3j+grzcFv0Uu/7I+SxfzLuLCuyeUUBhPKFVmO5QSfAC5oD81fb0sUyzKV6x4pGbML2OLLyORqO1lkWx7q5zm1JtH0GHw8akHF9foZ7PxkvVJAhORJeuUKNRJlC5rjXQAVg5tK31O7TowU+klvbLrtYvnxu0ZVcGKUtI0TNIIWVv4TM8YBRQos7Fr2uTxo8Ro7tGKoYOnKLzKyvpmTWuj3be2hHx2Gx8t+u6xgxDESSKozAFQbOwAsCR8ao62bdmlKWDptOna66k36JkHFYKVs2fERC9y2fFIxJIsb5WYk2AHwoqjfX5lKs6a+WD7Pga9UiDsvAIuIibro2yOj2iWaRiVYNYBY7E6cSPGtLSlGyT9/U5mIqrK7p7c7L7n3f6OsJLFs+FJUMbXlYI3tIjyO8atyIVl04V1Kaaikz5+s05to6SrmR+e9jyYxSI0KgB2liWSNZHVif5kaZHkW9gbgZTv768zvyOS+lTsu9X1L/AAvR3aDC2bFEMzOQFKgu3tN/FkQ3Nzrbj41Vxnyv7+qMv09d7OXvvaLDAdDsUjZjE73BBWTqLG4tc/xWItzGtFSl1en5Ip4KpGV2m++35Nm0ehmLmcu8bMxsP50ShQNFUARkAAcBR0pN6+/ImrgalSWaS80vseYXoDikYtHZDa1/rTjTl/DhB4DjUqlP2/2NKWAnB3j/APr8Il7O+jGxvK8S90UZdv6p2dR8Ev31rGnbc9VPCKOrt77zvNl7Njw8YjjBA3kklmY8WZmJLHQankBwrVKx7ErIl0JOJ6edC3xMkeMwkgixkQsCfYlTeFYgXBBJs2u8ggg6Y16EK8HCaumenC4qWHndK6ejT2a97Pkc7H0mxkPYxmBlRx76C6N3gi6H+r4CvkMT/wCOqM7U5pdjfp1+B1Y1MHU1jNx7JJv/AJRT80iLjfpGw6aFZM33bAn0JrOP/jtZb2N4UqD2qJ9yk/SJSY7p9iJNIICv45NB6i/oa9tHgtGGtSV+xe/uj2U8Nf5Kcpd/wR8/if0RzU2zZsXJmmkeZvuRgkelyfT4V1I1aeHhaCUV1s9FThvSJPFTtFfyr4Y+L1ffufR/o26KywYmKVkWJFD9n3jmRl3Ddv4m9ebC8SpVcVGnF5m768tvex4eJ4nDRwkqFBdWy038/ep9br6E+UNGMw+dbcd48a8uMwyxFJw57rvNKVTJK5xe2I8RCsoihjnjk1lw0mmY2AzI265CrdTobXFjfNxsLi3Qvh660Xl+3UzpwjCclO7Xaj5/0g6cYpsRC0kSw9QwaOFldRcbr3IJG7dYaCuzGUajzp37jqYfB4dU5RU75t3pckYT6RtoSYjrIo43crkMaJIytroSA5II11uBqamU403nk7ft/cpPh+EjTySk977q/odH0X6OztN9ZxCqj3Zo4EJyRM9g7m5NmI0sCQNTqTpxMRiHiH0GHV0/f0X9jzV68FGy2XN7u2x9KwsGRQvn48a7mFw6oUlBfXvOHUm5yubq9BQUBi6Aggi4IsRzB30BxMX0awJ7GIxKoPZUGIlV3hQzRlso4XNeeWGhLc9ccW1vFPx+zJY6IKNOtxb/AJsQ4HkpUVX9FR6jT+I1FtGC/wDVfe5rPQSFvaUH87ySH/ExFXWGpLaI/ieK5St3JL0Ruh6A4Qb0X+6iD5gmr9FT/pRnLH4qW9SXiyyw/RbBpuhU/m7XodKuopbI88qk5fM2/qWkGHRBZFVRyUAD0qShtoBQEPZezIcOmSJAo3k8WbizMdWY8WNyahKxCilsTKkkUAoBQCgFAKAUB4ygixFxVKlKFSOWaTXU9SU2tUV2K2JDJ7Sg+IDD/EDXGqcAwzd6TlDuenmemnjKsNn9vQgL0QwwN1ihB59Sl68s+AV3p+plbtv/ANj0vildqzlL/cyZDsVVFgbDkqgVnH/xiLd6lVv6flswljJPWxLw+ARDcXvzJrqYPguGws1UhdyXNv8AFkYzrSmrMlV1jEUBqmgV/aF/nWFbDUqytUV/XxLwnKHyshS7IQ8TbkbGubLg1O94ya8DdYuXNHsWyEHE25CwFTHg1K95Sb8g8VLkibDCqiyi1dKjQp0VamrHnlOUnds2VsVFAKAUAoBQCgFAKAUAoBQCgFAKAUAoBQCgFAKAUAoBQCgFAKAUAoBQCgFAKAU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11" name="AutoShape 4" descr="data:image/jpeg;base64,/9j/4AAQSkZJRgABAQAAAQABAAD/2wCEAAkGBxITEhQSExQWFhQXGBUYGBcYGBgaGhgXGBoXFxQaHB0aHSggGh0lHBUUIjEhJSwrLi4uGh8zODMsNygtLisBCgoKDg0OGxAQGywkHyQtLCwsLS0sLCwsLCwsLDQwLCwsLCwsLCwtLCwsLCwvLC8sLCwsLCwsLCwsLCwsLCwsLP/AABEIAMcA/gMBEQACEQEDEQH/xAAcAAEAAgMBAQEAAAAAAAAAAAAABAUCAwYBBwj/xABFEAACAQIDBAcECAMGBQUAAAABAgMAEQQSIQUxQVEGEyJhcZGhMkKBsQcUFVJicsHRIzOSU4KisuHwFlSTwtIXQ3Ozw//EABoBAQADAQEBAAAAAAAAAAAAAAABAgMFBAb/xAA8EQACAQIEAggFAgQGAgMAAAAAAQIDEQQSITEFQRNRYXGRobHwIjKBwdEU4RVCUvEjM1OSotIGgkNysv/aAAwDAQACEQMRAD8A+40AoBQCgFAKAUAoBQCgFAKAUAoBQCgFAKAUAoBQCgFAKAUAoBQCgFAKAUAoBQCgFAKAUAoBQCgFAKAUAoBQCgI2I2hEntyIvcWF/LfWNTEUqfzyS+pF0V0/SjDLuZm8FP8A3WFeOfFsNHm33L82IzoinpVm/lwO3+/wg1h/F83+XTk/fZcjOefbGNb2cNb8wb9bVH63Gy+Wjbvv97DNLqHX7SP/ALaL/R+rGnScTl/Kl4f9mPiHV7SPvKP6P2NMvE3zS8PwPiMfq+0v7Rf8H/jVei4n/WvL/qPiHV7SHvKf+n+1Tk4muafh+ER8R51+0l3oG/oPyYVHScTj/Kn4fkfEPtzGJ7eHv4K49dRT+IYyHz0vBP8AcZn1GcXS9Nzxsp7iD87VaPGoXtODT+j/AATnLLDbfw77pADya6+p0r20+I4ae0rd+nqSpIslYHUaivYnfYse1IFAKAUAoBQCgFAKAUAoBQCgFAKAwmmVRdmCjmSAPWqznGCvJ2QKfFdJ4FNkzSNyUaeZ3/C9c6rxahF2heT7Pfpcq5oj/X8dL/LhEY5vv9f/ABrH9Rjq3+XBRXW/f2IvJj7Bnk/nYg96re36D0p/DsRU/wA6q+5e0vIZW92ScP0Xw67wzfmY/wDbatqfCcNDdN97/FiciLCDZ0KezGg/ui/nXshhqMPlil9CbIlVuSKAxMg5jzqMy6wY9cv3h51GePWB16/eFRnj1g9Eq8x51OePWDIGrXB7QGuaBG0ZVYd4B+dUnTjNWkk+8WKzFdG8O+5Sh5qbem70rxVeF4aeyt3aeW3kVcEVjdH8RD2sPLf8Ps+nsn42rwvhuIoa4ef02/Z+RXK1sZ4bpI8bZMTGVP3gLfG3Ed48qvT4pOnLJiY27f2/AU7bnR4edXUMjBlPEV2KdSNSOaDujQ2VcCgFAKAUAoBQCgFAQ59pRrpe57tf9Ki6JszT9sp91vT96jMhlH2yn3W9P3pmJylbjtq4htI8iDmbs3ysPWvFX/Vy0puMV9W/S3qVcZciFFgomOad5ZW+AHzv5WrzR4ZGTzV5OT8F+fQjo+suMLjMPGLJHl8At/ib3NdGlSpUlaEUiyhY3/bKfdb0/etcxOUsAwqblRc8qXYFjzpqDzq+ZPn+1RlA6peQ+dMkeoHoQch5VOVA9tSwGUcqWQMTEvIeVRkj1AwOFXlbwqvRRBiYWHst51GSS2YPPrDL7Q+IqOklH5kQbo5AdxrSMlLYkzqwNOKwqSLldQw7/wBOVZ1aUKscs1dENXObxOzZcIxlgJaPeyHl38x37x51xamFrYKXS0HePNe9+/ddpRpx1Rf7L2gk6B18COKnlXWw2JhiIZ4/XsLp3JdegkUAoBQCgFAKApdrY4klFOg3955eFUbLJFZUFhQCgFAKAUB4aA6yPcPAVoZmVAcvtTaGIOL6iKTKOyPZU65cxJuDwrh4nE15YvoaUrbLZdV+ozbd7IlHZ+N/5kf0L+1b/psd/rf8UTaXWXhawuxGm87hXUvZalzTFjomOVZEJ5BgT86yjiKU3aMk33oi6JFbEmmfFxp7bqv5mA+dZzrU6fzyS73Yi6M4ZlYXVgw5ggj0q0Jxmrxd12EmdWBWbX2oiRSFJE6wDQXUm+7dXixeKjClJwksyWmq9CrloY9G5pJIA0hzElrEgbgbcBzBqvDqlSpQUqju236iOxKmw9u0vlXonTtrEk24ebMO+r055iTdWgFAc7PB9VxCyJpDKcjjgrHcfC+vdrXHnT/SYlVI/JPRrqfL33lPlZ0VdguKAUAoBQCgMJ3srHkCfIUYOVrM0FAKAUAoBQCgPDQHWJuHgK0MzKgOHw2MIxkkoR5LF7BBc/dB8LV8vTrtYydVRctXsr9noZJ/Fc6PZ+1mkfKYJEFiczCw9RXZw+NlVnldOUe1qxdO5TxMcbiCGJ6hNcoNr8Fv3nU9wrnRb4hiGpP/AA48uvq8fJFfmZt6U7LhSEOiBGDKOzpcHn871pxPB0adHPCNmmthJJI2y7ZZMHG97yOMoJ5i4LHnoPMitJ46VPBRn/M9P398yc3wmzYmxEMYkmXrJHGYltbA7t/G3GrYPAU3DpKyzSlq76iMesrsEvU48xR6ITYjuKZh5GvHQXQcQdOns9Lf+t/JkLSViXtCdsTiPqyMVjW/WEbzb2h4XIFud99eivUlisR+ni7RXzW5+9vEl6uxp6UYGGGFQiKGLAX42AJOu88Ky4nh6FCilCKTvvz8SJJJF9saHJBEv4FJ8SLn1JrrYOGShCL6kXjsTa9JJBcZZBbcf1315n8MyCdXpJFAQNuwZ8PKv4SR4r2h6ivLjafSYecezzWqIlsS8O91U8wD5ivRB3imSjZVgKAUAoDCaVVUsxAUaknhVZzjCLlJ2SByk+Olxbnq7rBH2j321F+820X4muIq9XGVl0ekItN9tuv8fVlE3JmyGIsQoGprsm5Y/Zar7cgBPgPnvq2UrcithB1gjDXvxtu41FtSb6DaGE6sgXvcXo1YJ3N+D2XnQMWtfu4USIbK9kIJB3g2qCxNx+zxGoOa9zbd3H9qlqxCdyAagk6xNw8BWhmYYqbIjv8AdUnyF6pVmoQcnyTZDOb6DxaSufwr5XJ+Yri8Eg7Tm+xff7lIHR4wExuBvytbxsbV2aqbhK29mXexzvQYjLKON18rG3reuPwRrLNc9PC39ykD3pdiM5jw6auWuQPCyg+ZPgKnitR1HHDw1bd/x+foJvkQ+leF6tMOnuqrLfv7N/PWvNxWj0cKUOSTXoRNWsdcZkVM9wEAvfha1fQ54xhmb0t5GpzPR6IzYiTEkdkFsvidAPgvzFcPh8HXxEsS1prbv28lv3mcdXcw6GSjrZc3tsAfUl/Uiq8HnerPNu/y7iG5q6U4oTSpGpuoOW/AsxAa3O2nxvVOKVVWqxpx22v2t2fgRJ3Z2QFtK+kWhqe0BDxOrqPD5156ms0iCZXoJFAacaLxuBvKkDxOg9TWdVXg0uaIextVbAAcKulZWJPakCgFAKA4/aeKfGTCCI/wwdTwNt7nuHAfvp87ia08bWVGm/hXtvuXLtM28zsjoxhEigZEFgFbxJtqT313aVGFGChBaI0irEPYKi7niAB53v8AIVaJaRD2ixMjX528qh7krYz2XEGkAN9xOht8qlBmWPg/ihFvrYaknf40a1C2LaSXI0aDcbj4AWHrVipV7XhtJfg1j8dx/Tzqr3JRM277C/m/Q1MhEozVSx1ibh4CtDMwxMCyIyN7LCxqlSnGpBwlswzTgsHHAmVeyt7kk7z3k+ArKjQp4eGWOiISSN8c6N7LKfAg/KtozjLZpk3K3EdH4mcupeNjvKNa99/D5V4anDaMp503FvqdiuVG/Z2yYoblBdjvZjdj8f2rbD4OlQd4rXrerJUUiRjcIkqlHFx8jzB4Gta1GFaOSaug1cq16Mw6AtKyjchfs+QFeFcKo7Nya6r6EZEXEMSooVQAo3AbhXRhCMIqMVZIsVWL6NwSOXIYEm5CmwJ48NPhXgq8LoVJ52mu5+/Iq4IyxGz8KHhDZVZbCNc1r2NxpfXXzNTUw+FjOClZNfKr259XPUWRbV0Cxi7AC5qG7K7BHwy3Jc/Csqau8zIJVbEigPCKA9oBQCgFAUnSzH9XFkB7Ulx4L7x9QPjXM4piHSpZY7y0+nP8fUpN2Rj0SwOSHrCO1Jr4KPZH6/Go4Vh1To53vLX6cvz9RBWRb4z+W/5W+RrqMuij2ZihG2vsnQ93I1ROxdonYnALI2dXAvv4/rUtXITsasHCqTWDBhlOvI8qhaMPYkKqmdmuLKBx4n/S9TzI5GnEbXIYhQCAdDzpmJymzaJWSMOCLix894/3yo9UQiRjYVkAGYCxvw7x+tS9QtClx+GCEANmuL1RosmdGm4eArQoYYqcIjOdyqW8hes6tRU4Ob5JvwDOX2NhPrheaclgDYJcgDS/DcNR63rh4Oj+ucqtd3s7JcvftmcVm1ZdYfYMCSLIgKlb6BjbUW4+NdKnw6hTqKpBWa7S2VG7aO1IobZz2juUC7H4VriMXSoWzvV7JatktpEXD9II2kEbLJGxtbOtr33cdL156fEqcqnRyUot/wBSsRmRKxG1YkkWJm7bWsLHjoLncK9FTF0oVFSk9WTdbGiPb0LGSxYrGLswU5d9rDmayjxGhJyyt2irt20IzIlbPx6TLnjNxexuLEHQ/qK3oYinXjmg9CU7mGM2pFG6RsTme1gATvNgTbvqtXF0qU1CT1ewbSKvFxYaTGKGZutFuyB2bqM4ubV4asMNVxiUm86tpy01XL7lXZsucbjY4lzSMFHDmfADU10a1enRjmm7Fm7FP/xBHIyjLLkJABy6EnTnXO/iVOpNLLKz520K5kWOP2tFCQrEljuRRdu7SvZXxlKhaL35Jass2kacHt6N5OqKvG/AOtr8bb9DbnWdHiNOpU6Npxl1NWIUlsWte8sKAUAoBQCgOI6Zykz5fuoPM3J/SvmOMTbr5epevtGU9zs4Iwqqo3AAD4C1fSwioxSXI1McZ/Lf8rfI1ZhHMVkaHlAbIkubcNTw4eNSCUcEPZ46i9vxqo4/iqbEXMFwYNrNvtvH4snPnUWFzH6svBvTiATrr3UsLmT4Qa2J3aackDm+um+lhc04iIKdDcHcefDnQHUINBWhQ8ljDAqRcEEEcwdDUSipJxezByk2zcRhCZIDmj94HU2H3hxtzGtcCeFxGCbqUHePNfnr71qZ2cdi32ZtxJYncjKUF2XusTcHiNDXRw2PhWpSm9HHdFlK6Kbo7IryS4qZgLWsWOgJvuvyFgPGubw+UZ1J4ms1p18v7LRFY9bMiDjMSsiKREmXtEWuFObzJ4cBU647EqcV8Eba9dnfz8uY+ZmvGwdfjynuiwNvuqt28ySPjVK1P9Rj3Dkt+5LX1sQ9ZHTz4NeqeJVABVhYC28WruToxdJ04qyaaNLaFF0Il7EoPAqx+It/21yuCT/w5p9afiv2KQM9jR/WMRJij7KnLH8OPlr4seVWwcf1OIliXstI+/e/YStXci7McNjpXPu57eIIQel6xwzUsfOfVf8ABC+Y14AfXMUzvqigkLwsDZR8d5qlBfrsU5T+VbL08d2QviZ1WNxAijd7aKpIHhuHyru1qipUpT6kaPRHNdGnQdbipmFybBm52u1vMDTlXF4bKCz4ms9b2u/O3p9CketmWDjbFYoYgKViS1idL5d3ib69wqaMZYvF9OlaC27bbeYWrudXXfNBQCgFAKAUBxHTKEicHgyDzFwf086+Y4xBqvfrXp7RlPc67ZuJEkSOOKjz3Eed6+hw9VVaUZrmjRO6M8Z/Lf8AK3yNbMlHMVmaCgANt1Ae5zzPn/vkPKgGY8/976AFyeJ86AZzzPnQErZ8BkcXuQLEk+gqVqQ9DoquUIW0NpxQ5esJGa9tCd1r7vEV5sRi6VBpVHa/YQ2kQsd0jgVDkbO50VQDqTuvpXmr8ToRj8DzPkkQ5IibD2K64eXNo8qFQDwFiBfkST8q82CwE4Yealo5K3dpp6kRjoQujU8CZ0nCK4a4LgaaAEXI0sRu768/DalCnmhWSUr8/TUrG3M6nBY2OQHq2DBTY2Bt8Ofwru0a9Oqn0bukaJpnOdFT1mInl8f8bX+S1xuF/wCJialTv83+xSG9zrK75ofPjI8cmIgQayNk+GY28wfWvknKdKpVow3k7fS/4ZjtodfhYjFCFUWVFJJO88WNu83r6GlDoaKjHZLx6/E1WiKfoTHfrZDvJUX79S3zFc3gsc2eo+dvy/UpAi7ElGEneObsgi2a2mh7J8CL1hgprBYiUKuiel+7Z9z8iI/C9S+2hPHiIZY4nV2y3sDfvHqK61epTxNGdOlJN25F3qrIpujOKwyoVlCLIrHVwL204kbwb6VzuG1sNGDjVspJ8/fkVjbmdPgsZHKC0ZzKDlvYgXFue/eK7dGvTqq9N3WxdO5IrUkUAoBQCgFAVHSXZpmi7Ptpqvf95fj8wK5/EcL09L4fmWq+6+vrYrJXRR9FdriM9U5srHQn3W4g8gfn41y+F4xUn0U9nt2Pq+vr3lIStodfiVJRgN5UgeVfSM1KD7Ol+76j96zsy90Ps6X7vqP3qbMXR42z5R7p9P3qHoLoxTBudw9R+9QmnsLoz+zpfu+o/erWYuh9nS/d9R+9LMXRvg2Q59qyjzP7UykZi4w8CoMqjT51dIqbKA1T4dHFnVWHJgD86pUpQqK00mu3UWMIMFEmqRop5hQD6VWnh6VP5IpdyRFkSK1JNE+Cic3eNGPNlBPqKyqUKVR3nFPvSZFkepkQWGVRyAA9BUrJTVlZIkwWYe4t/hYVCmv5UQZZHO82HIUtN7uxJlHh1BvYX58fOrRpxTvbUG2rg8VQNAAPCoSS2BhPh0cWdVYcmAPzqs6cJq00n36ix5BhkQWRFUHflAHyqKdKFNWhFLuVhYwmwMTm7Rox5lQT6iqzw9KbvOKb7UiLI3RxhRZQABuAFhWsYqKslZEmVSBQCgFAKAUAoDntv9HhITJFYPxXg37H5+tcjH8NVV9JT+bmuT/cpKN9iu2Vt+SA9VOrEDTX2l894rx4XiNTDvoqydl4r8r3qVUraM6zCYtJFzIwYd3DxG8fGu/SrQqxzQd0aJ3N1aEigNUmHU8PKqSpxYNfUsPZbzquSS2YPc8g90Gl6i5AfWG4of8Afwp0j6gPrX4Wp0vYwPrP4W8qdL2MD6wfuGnSPqA6x+C+Zpmm+QGWQ8QPClpvmD36vfexNOjvuwZJAo4VZU4rkDbVwKAx6wcNfCozIGVSBQCgFAKAUAoBQCgFAKAUAoBQEXHbPjmFpFB5HiPA7xWFfDU6ytUV/fWQ0mc/P0YkjbPh5DfkTY+FxofiBXInwqpTlnw8/s/Fb/VFMjWwTbWLh0nhLD71req3U+lSsdi6GlaF11/urr0GZrcsML0ow7byUP4h+ouK9VLi2Gnu7d/5V0Wzos4MZG/sOreDA17oVqdT5JJ9zJujfWpIoBQCgFAKAUBhJKq6sQPEgVWUox3YNH2jEfZbN+QF/wDKDWX6mm9nfu19LkXR6MQx9mNvFiFHzLelW6ST2i/rp+/kLmQWQ7yF7gLnzOnpU2m93bu/P7DUyEA43bx19N3pU5Fz19+BJtq4FAKAUAoBQCgFAKAUAoBQCgFAKAUAoBQETEbNhf2o0J52F/PfWFTC0anzxT+hFkQJui+GO5WXwY/revHPhOGlrZr6v73IyIwHRzL7GImX+9+1qquF5fkqzX1IydpkNk4gbsW3xQH5mrfo8Svlrv6pMnK+szGAxf8AzQ/6S/vVlh8Wv/m/4oWfWZjBYr/mR/0V/erdBi/9Vf7V+RZ9ZkMDiOOJPwjQfvVv09fnVf0jH9xZ9ZkNmt72ImPgUX5LVlhp86kvJeiFu0yGyY/eMjfmkc+ma1SsJT5uT75S/JOU2xbOhXURoDzyi/nvrSOGoxd1FX7hZEqtiRQCgFAKAUAoBQCgFAKAUAoBQCgFAKAUAoBQCgFAKAUAoBQCgFAKAUAoBQCgFAKAUAoBQCgFAKAUAoBQCgFAKAUAoCNJiwJkhsbukj34ARmNSPj1o8qFHO0lHrv5W/JJoXIuzsYJULgEWeVLHnHI8ZPxKE/GhSE8yv3+TsapNqouIXDkEFkzK3uk3bsfmsjHwU8qEOolPIzfs7FCWKOUCwdFcA7xmANvWhaEs0VLrNIxzmZoljuEyZmLWtmF9BbWhGd5rJE6hcr9l7WWdpVUEGN8uvvLqA4/CWVwPymhnCqptpciwoaCgKrZe2etZVMZTOjSIbggqrBWvbcbsunf3UMYVcztbdXJW0sYYlUhcxZ1QC9tW5mhecsp7szGiaMSAFdXUg20ZGZGFxoRdTrxoITzq5qxW0SJOqjjMjhQ7AFVCqSQtyeLFWsPwm5FCJTtLKlc34DFrLGsi3sw3HQg7iCOBBBB7xQtCSkro0HHOZjEsdwoQsxYCwctuFtbZTQrnebKkTJnyqW5Any1oXbsrkbZmKeVA7JkDBWXtZrhhfXQW4UKwk5K7RjtHaHVtGgXM8hYKMwUdkFjqeNhoP0BIETnlaXWTVOm63dyoaEfB4wSGUAEdW5Q95Cq1/8AH6UKRlmv2OxrxuPyOkSoXkcMwW4ACrYMzE7hdlHEknxIESnZqKV2zPZ2NEqZgCpDMrK1rqykqwNtN43jQixoTCeZXNU+1FXEJh2BBdSVb3cwv2PEhWI/KaEOolNQfMkYDEiSNJALBgDblQtGWZXI2P2ssUsMRBJlJFxuTcFLeLMqjvNCs6ijJRfMsKGhGwOLEgYgWyvInxRipPxtQrGWYk0LCgFAKArNoYaXropolRskcyFXdk/mNCwIIRv7I+dDKcZZ1KPJNeNux9RZLe2u/jxoakLY+DaKMoxBJknfTlJLJIu/jZxfvoZ0ouMbPrfm7mjaGyjK7tmC3SIIw3pJG7ureALLpx1B0NCs6WZt9i8USdj4ZooIYntmSNFbLe11UA2vra4oXpxcYKL5IhHZrDFNP1UL3yWkY2kjABVsv8M8CfeFDPo/8TNZPt5ry+5aYsOUcR2D5TlLbg1uze3C9qGsr2dtyq2fsPqJY2jclBF1ThySSFIMRGnA9Zp+M0MoUckk0+Vvx9/EuqG4oCt2HspYEAsvWWAZhc3sSQLnW2p03amhlSpqC7TPbGA65UQ2KiRGYHiqnUeNCakMyS7T3Y+FeKIRMQQl1QjjGP5ebT2gLA87X42AU4uMcr5ehpxOElWZp4cjF40jdXJUdguyMCqt/aOCLa6ai2oiUZKWaPNWJGycF1MSx3zEZizWtd3Yu5A4AszaULU4ZI2NK7KQ4lsQ6IxyxhGKgshXPmsSNL5huNCvRLPnaXYTsQmZWUbyCPMWoaNXViu6PYAwxiMxQx2C3MRvnYCzM38NddBzoZUYZFayXd/ZGzbeEaVOrEccgN7iRmXKfdZSqk3B14HkRQtVi5K1k+8l4OIpGiMxdlVQWO9iAAWPed9C0U0knqaNnYRo2mJI/iSlxbgMiLr33U0Kwi4t9rua8dhJOtSeLKWVXQo5KhlYq3tAEggoOBvc0InF5lKJs2Tg2jRsxBd3eRyN2ZjuHcBYX42vQtTi4rXd6mjaOyutZiTYGNQpHtJIjl0ccNDY/ChWdPM33eZI2PhnjgijcguqqGK3y5ra2vra9C1OLjBJ7ldtPYTTGdi5VmCLFlJsvV9uNmFtSJSx8AtDKdFzzXfd9NvMu472Ga17C9t1+Nu6huu0rtmYeaNnUrGY2klcMHbNZ2ZwMmS3G3tUM4KUW07Wu/exZ0NRQCgFAKAUAoBQCgFAKAUAoBQCgFAKAUAoBQCgFAKAUAoBQCgFAKAUAoBQCgFAKAUBXbc21DhYxJKTYsFVVBZnYgkKoG82BPIAEmqykoq7Lwpubsimw/T3CsL5Zx4RF/8A6y1YfrKXNnqWAqva3jb1sTY+luEPvSD80E6+pjtRYui/5iXw6uuS/wB0fybf+KcFxxMS/mYL/mtWir03tJFP0GJe0G+5X9CTBtvCv7GIhb8siH5GrqcXs0ZzwtaHzQku9MmRyq3ssD4EGrXMWmtzOhAoBQCgFAKAUBhLKqgsxCqNSSbADvJoCNszacWIDNC2dFbLnAOVjYG6Nude0O0txe4voaXuQmnsTKEigMJZFUXYgAbyTYeZoCg2v01wWHHbkJPJFY38DuPnVZTjHd2NqWHrVv8ALg5dybKL/wBW8DxixQHPq1/R7+VU6en/AFHq/hWN/wBJl7sDptgMY2SGcdZ/ZuGjf4K4BbxW9aJp7HiqU503lmmn1NWOiqSgoBQGuaZUGZiFA4k1nUqwpq83YtGMpOyRVSdJ8MGVMxJb2bA2Ol9Du3A14pcSppNpN27l6tPyPTHBVWrnkHSnCsbZypsD2gRob23+BNWjxGm9019L+jYlgaqV7XLeKVWF1II5ivZTqQqK8HdHllFxdmZ1cgUAoBQHyf6acf244h7kMjn807pCnxyDEeteXEvZHR4fC8r9vpr+DgejWy0mMpe4SKCWYkWv2AMo1B3syivJGOa/cfRSrSpRjl3ckvEs9obDfDwRzNIoLMqmNc2ZC0fWjMdBfIUJA3ZxVZ0nGN2euljIV6zpRTdtb8nZ20+voQFxko3SyDwdh8jWVl1HpdKm94rwQfas1v5rnxbN/mvUZI9RjVoU7fKvC3oYbJ2q6T9ZcZkV5FZVVWBiHWnVQDYrGykbiGNaw+BprrRyMXTWSy9XzP0orXAI3HWuwfKntAcft/p/Bh2KKAzDizZF5aWVpCPxBMp51SU7Hnq4mNP37fkc7ifpKlvZcq+EJbfusWmX/LWLrPl78zwVOIuLt9v3XoaD9IU33377JEt/MNbzqrrMwfE31vwX7kzEdINpCMzMJI0AFy0mGU67uy0Oa54C1M9S1/x+DV4jE5c7TS74/i5z2J6dYkj25OO+QDf/APGiHytUdKzBcQm+vx/CRz+L23iJmHZzm+bUPM1hvK9cz28RarJ3NIVpye3q/U+p/Q62bByyXcl8RIxLtmbRI1Fzx0UV6IbHVw7vC53dWNzl+nXS9MBGoVesxMtxDFzI3s1tQguN2pJAG/Ss5qCuzahQnXqKnBav3d9iOS2Tg2nYS7TxrNIzsggQlArKMzJoOxYEXtrzYnSubWxqjFyk9FyX3f4Ov+mWHT6GGdpJuclpZ6LLHbubu+yx02x5MCAfq0SaBSWyG5DAkHMwu1wOdcbFcX6HRQ9ORniI4tv/AB5Puv1di0RN+01ZmTsllCll32DXy3HfY14J8YrZVLLo9voYfpnFKXJ7PuOZ6TdEsNilNo1jlGqOnZ7Q3E27/eGo51lQ45Wp1MzWnM9tPEPL0db44dT3XanumSPow6XmaEYbFSA4pJWgW57UoWPrQ5HMIGBPNd9zX31OanFSXM5GKodBWlTvez8uXkfQKuec0YzEdWha1+Q5ngK8+KxCoU3N/TvNKdNzlY+TdMOlpGUsH6wgnqs1ltc2Z9My8Rl96x3DU8elRnXm5yd+3q7Fy/HefQYbC/ywtbr97/b09xvR7GJ9WK4tEE7IFEcIXKWy5SSSWOrjex4173hKSspK9+v3Yzp4ilPPmi243vqJujmOin6tsTG6IhleR4hlQC2UXFnzEnQBhuPKqzw1JNx2sr38eX0JWIozp5oxabdkr3v48jd0P6TXlKQkk37SHcwuR1i8luVvoSNd9714akamGfSJ27evsa/fuZOJw2lqq7n75n1TDzB1DD/Z412sNXjXpqpHmcCcHCVmba3KCgFAfFekSDG7ZEJ1RsUkZHDqsJHmmHxaWUfCvJNZqtjq4d9HSc1yXm3p6FucBh4SZIpFw2fqsO8cKRzq8zmR1j/iZlDBRESRprUSilqtOXWb0qtSosso5rXkm242S3elu3tJsWFGZlbFfWJYk6odnDnqcRI8eFVzlU6my2D3ICtfWpy9bv4b7ESqO1408qk77y1ilmtr6o53G9H9nwJLKZJ5Y42SLLG8ZJlLSggsUA9hEaw1FyLnSsJUqcU23ojp0sfi6so01GKcru7T207e/Xn2HQybESJ58Rd2eOGWNHYgJEI8Oi9oKACS0jWvwUnfW6pqLzdX4OVPFzqU1Tskm7vrd5cr9xyvSbo9h8LNg4o42UyyYmBmZ2YuuVIVYj2VzGVjYAaEVliIKENPdi0MTUrKTk+p7fU+sdDcZ12Awkp3tBET+bKA3qDXvjsceqrTa7S5qSh+e9l4dlx0WJlXNC+MZQzEHOVk7WhNyBmXW1uFed737TjuLVZSltc7DH7Ezyt9YaSVRJjnQKdRFH/Ea5ylmJd0UKLW1tvqHDX4u3wNKtBTlaprrJruIe0MBh8LGj9VeWGbDK5LtZ3EQmnFtwW5VedyfCs2lFdqa/J5K1KlQgpZdU4893a7LcpB1CIgHWSriMXGszJdpD2IC5aytZXdgDp2KvZZdN3d6+Vz1Lo8iSWsrySdt+XqaHx2GEyrCYmFpZJGEakdaojiw+bKpKo0yh7KNSy6a2q1430LKdLNaFubffol5kPbXSCCDPD1xGIg6iMy5GkaRYkzHKcwXOJ2c9vS4BINhU3toXdWEfhvqrL39TofoaU/Z5JBGaaVhe+oOXW538da1hsenD/Id3Vjc+STt1nSPEdaP5MUQhB5ZA9x/eeQ+K91cLj9epSw6cOs6+AVsNVkt7xT7ne/i0jPbnRqaSaaWNgL2eO5taUmMSHdxVDXz2H4pSjTjGpvqpactbebOzhcfSp0owmux/8A11t4Nm+Xo2xbLZTEOqABPBIHi3fmYetZR4jBRvd5vi5dc0/RFI4+KjfVS185J+iIrdGpQpFo7mPCgnMLnqrCVNVIIaynW4OQXFariVJyTu9HPl/Vs9+Xjq7Gqx9NtPXefL+rZ78vHV2NU8sezwZ5spZYgsQZg7Bg0vEKvZCuouBu7Ivpe8VPHNUqd7OV5aWVrLtet119pWpU6eLV8sbtyeytZdr1bW3N6nC/Q/M023YpbHXryTyBikAv319xCKpxUD5nE1JYmrOslp6LZXP01VzylZtrcvK5/T/WuHxu+WHVd+/U9mE3Z8P2n0dxuJkxeKWIsizSqWLKPYYqAATcgKFFe3DJQw8Wtrf3Po8PiqFKMKberPp22fZ2V+eD/wDKt6nzQ7/scOjvW7n9yV9IOy3nwkywtZxYuB7wA3H4X8zU1lpdctX77N13FOHVo060XNacuw+J9GmdMZhioIbrkXdwJCyD+lmvXmxajKhO+1v7H0+MUXRZ+h9i+y3j+grzcFv0Uu/7I+SxfzLuLCuyeUUBhPKFVmO5QSfAC5oD81fb0sUyzKV6x4pGbML2OLLyORqO1lkWx7q5zm1JtH0GHw8akHF9foZ7PxkvVJAhORJeuUKNRJlC5rjXQAVg5tK31O7TowU+klvbLrtYvnxu0ZVcGKUtI0TNIIWVv4TM8YBRQos7Fr2uTxo8Ro7tGKoYOnKLzKyvpmTWuj3be2hHx2Gx8t+u6xgxDESSKozAFQbOwAsCR8ao62bdmlKWDptOna66k36JkHFYKVs2fERC9y2fFIxJIsb5WYk2AHwoqjfX5lKs6a+WD7Pga9UiDsvAIuIibro2yOj2iWaRiVYNYBY7E6cSPGtLSlGyT9/U5mIqrK7p7c7L7n3f6OsJLFs+FJUMbXlYI3tIjyO8atyIVl04V1Kaaikz5+s05to6SrmR+e9jyYxSI0KgB2liWSNZHVif5kaZHkW9gbgZTv768zvyOS+lTsu9X1L/AAvR3aDC2bFEMzOQFKgu3tN/FkQ3Nzrbj41Vxnyv7+qMv09d7OXvvaLDAdDsUjZjE73BBWTqLG4tc/xWItzGtFSl1en5Ip4KpGV2m++35Nm0ehmLmcu8bMxsP50ShQNFUARkAAcBR0pN6+/ImrgalSWaS80vseYXoDikYtHZDa1/rTjTl/DhB4DjUqlP2/2NKWAnB3j/APr8Il7O+jGxvK8S90UZdv6p2dR8Ev31rGnbc9VPCKOrt77zvNl7Njw8YjjBA3kklmY8WZmJLHQankBwrVKx7ErIl0JOJ6edC3xMkeMwkgixkQsCfYlTeFYgXBBJs2u8ggg6Y16EK8HCaumenC4qWHndK6ejT2a97Pkc7H0mxkPYxmBlRx76C6N3gi6H+r4CvkMT/wCOqM7U5pdjfp1+B1Y1MHU1jNx7JJv/AJRT80iLjfpGw6aFZM33bAn0JrOP/jtZb2N4UqD2qJ9yk/SJSY7p9iJNIICv45NB6i/oa9tHgtGGtSV+xe/uj2U8Nf5Kcpd/wR8/if0RzU2zZsXJmmkeZvuRgkelyfT4V1I1aeHhaCUV1s9FThvSJPFTtFfyr4Y+L1ffufR/o26KywYmKVkWJFD9n3jmRl3Ddv4m9ebC8SpVcVGnF5m768tvex4eJ4nDRwkqFBdWy038/ep9br6E+UNGMw+dbcd48a8uMwyxFJw57rvNKVTJK5xe2I8RCsoihjnjk1lw0mmY2AzI265CrdTobXFjfNxsLi3Qvh660Xl+3UzpwjCclO7Xaj5/0g6cYpsRC0kSw9QwaOFldRcbr3IJG7dYaCuzGUajzp37jqYfB4dU5RU75t3pckYT6RtoSYjrIo43crkMaJIytroSA5II11uBqamU403nk7ft/cpPh+EjTySk977q/odH0X6OztN9ZxCqj3Zo4EJyRM9g7m5NmI0sCQNTqTpxMRiHiH0GHV0/f0X9jzV68FGy2XN7u2x9KwsGRQvn48a7mFw6oUlBfXvOHUm5yubq9BQUBi6Aggi4IsRzB30BxMX0awJ7GIxKoPZUGIlV3hQzRlso4XNeeWGhLc9ccW1vFPx+zJY6IKNOtxb/AJsQ4HkpUVX9FR6jT+I1FtGC/wDVfe5rPQSFvaUH87ySH/ExFXWGpLaI/ieK5St3JL0Ruh6A4Qb0X+6iD5gmr9FT/pRnLH4qW9SXiyyw/RbBpuhU/m7XodKuopbI88qk5fM2/qWkGHRBZFVRyUAD0qShtoBQEPZezIcOmSJAo3k8WbizMdWY8WNyahKxCilsTKkkUAoBQCgFAKAUB4ygixFxVKlKFSOWaTXU9SU2tUV2K2JDJ7Sg+IDD/EDXGqcAwzd6TlDuenmemnjKsNn9vQgL0QwwN1ihB59Sl68s+AV3p+plbtv/ANj0vildqzlL/cyZDsVVFgbDkqgVnH/xiLd6lVv6flswljJPWxLw+ARDcXvzJrqYPguGws1UhdyXNv8AFkYzrSmrMlV1jEUBqmgV/aF/nWFbDUqytUV/XxLwnKHyshS7IQ8TbkbGubLg1O94ya8DdYuXNHsWyEHE25CwFTHg1K95Sb8g8VLkibDCqiyi1dKjQp0VamrHnlOUnds2VsVFAKAUAoBQCgFAKAUAoBQCgFAKAUAoBQCgFAKAUAoBQCgFAKAUAoBQCgFAKAUB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15" name="14 Llamada de flecha hacia arriba"/>
          <p:cNvSpPr/>
          <p:nvPr/>
        </p:nvSpPr>
        <p:spPr>
          <a:xfrm>
            <a:off x="1619672" y="5589240"/>
            <a:ext cx="6264696" cy="766438"/>
          </a:xfrm>
          <a:prstGeom prst="upArrowCallou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/>
              <a:t>Lavado de canaletas</a:t>
            </a:r>
            <a:endParaRPr lang="es-ES" dirty="0"/>
          </a:p>
        </p:txBody>
      </p:sp>
      <p:pic>
        <p:nvPicPr>
          <p:cNvPr id="16" name="2 Imagen" descr="Logo p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40352" y="260648"/>
            <a:ext cx="1104900" cy="533636"/>
          </a:xfrm>
          <a:prstGeom prst="rect">
            <a:avLst/>
          </a:prstGeom>
        </p:spPr>
      </p:pic>
      <p:pic>
        <p:nvPicPr>
          <p:cNvPr id="13" name="6 Imagen" descr="72dpi-150x1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88640"/>
            <a:ext cx="1143000" cy="8763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40" y="1569316"/>
            <a:ext cx="3096400" cy="1571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1556792"/>
            <a:ext cx="288032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35640" y="3483726"/>
            <a:ext cx="3096400" cy="1762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20072" y="3421799"/>
            <a:ext cx="2880320" cy="1814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18 CuadroTexto"/>
          <p:cNvSpPr txBox="1"/>
          <p:nvPr/>
        </p:nvSpPr>
        <p:spPr>
          <a:xfrm>
            <a:off x="7020273" y="3789040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Rejillas con soladura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218949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5360700" cy="737750"/>
          </a:xfrm>
        </p:spPr>
        <p:txBody>
          <a:bodyPr>
            <a:normAutofit/>
          </a:bodyPr>
          <a:lstStyle/>
          <a:p>
            <a:pPr algn="ctr"/>
            <a:r>
              <a:rPr lang="es-CL" sz="2400" b="1" u="sng" dirty="0" smtClean="0">
                <a:latin typeface="Segoe Print" pitchFamily="2" charset="0"/>
              </a:rPr>
              <a:t>Planta </a:t>
            </a:r>
            <a:r>
              <a:rPr lang="es-CL" sz="2400" b="1" u="sng" dirty="0" smtClean="0">
                <a:latin typeface="Segoe Print" pitchFamily="2" charset="0"/>
              </a:rPr>
              <a:t>Pulpa</a:t>
            </a:r>
            <a:r>
              <a:rPr lang="es-CL" sz="2400" b="1" u="sng" dirty="0" smtClean="0">
                <a:latin typeface="Segoe Print" pitchFamily="2" charset="0"/>
              </a:rPr>
              <a:t> </a:t>
            </a:r>
            <a:endParaRPr lang="es-CL" sz="2400" b="1" u="sng" dirty="0">
              <a:latin typeface="Segoe Print" pitchFamily="2" charset="0"/>
            </a:endParaRPr>
          </a:p>
        </p:txBody>
      </p:sp>
      <p:sp>
        <p:nvSpPr>
          <p:cNvPr id="10" name="AutoShape 2" descr="data:image/jpeg;base64,/9j/4AAQSkZJRgABAQAAAQABAAD/2wCEAAkGBxITEhQSExQWFhQXGBUYGBcYGBgaGhgXGBoXFxQaHB0aHSggGh0lHBUUIjEhJSwrLi4uGh8zODMsNygtLisBCgoKDg0OGxAQGywkHyQtLCwsLS0sLCwsLCwsLDQwLCwsLCwsLCwtLCwsLCwvLC8sLCwsLCwsLCwsLCwsLCwsLP/AABEIAMcA/gMBEQACEQEDEQH/xAAcAAEAAgMBAQEAAAAAAAAAAAAABAUCAwYBBwj/xABFEAACAQIDBAcECAMGBQUAAAABAgMAEQQSIQUxQVEGEyJhcZGhMkKBsQcUFVJicsHRIzOSU4KisuHwFlSTwtIXQ3Ozw//EABoBAQADAQEBAAAAAAAAAAAAAAABAgMFBAb/xAA8EQACAQIEAggFAgQGAgMAAAAAAQIDEQQSITEFQRNRYXGRobHwIjKBwdEU4RVCUvEjM1OSotIGgkNysv/aAAwDAQACEQMRAD8A+40AoBQCgFAKAUAoBQCgFAKAUAoBQCgFAKAUAoBQCgFAKAUAoBQCgFAKAUAoBQCgFAKAUAoBQCgFAKAUAoBQCgI2I2hEntyIvcWF/LfWNTEUqfzyS+pF0V0/SjDLuZm8FP8A3WFeOfFsNHm33L82IzoinpVm/lwO3+/wg1h/F83+XTk/fZcjOefbGNb2cNb8wb9bVH63Gy+Wjbvv97DNLqHX7SP/ALaL/R+rGnScTl/Kl4f9mPiHV7SPvKP6P2NMvE3zS8PwPiMfq+0v7Rf8H/jVei4n/WvL/qPiHV7SHvKf+n+1Tk4muafh+ER8R51+0l3oG/oPyYVHScTj/Kn4fkfEPtzGJ7eHv4K49dRT+IYyHz0vBP8AcZn1GcXS9Nzxsp7iD87VaPGoXtODT+j/AATnLLDbfw77pADya6+p0r20+I4ae0rd+nqSpIslYHUaivYnfYse1IFAKAUAoBQCgFAKAUAoBQCgFAKAwmmVRdmCjmSAPWqznGCvJ2QKfFdJ4FNkzSNyUaeZ3/C9c6rxahF2heT7Pfpcq5oj/X8dL/LhEY5vv9f/ABrH9Rjq3+XBRXW/f2IvJj7Bnk/nYg96re36D0p/DsRU/wA6q+5e0vIZW92ScP0Xw67wzfmY/wDbatqfCcNDdN97/FiciLCDZ0KezGg/ui/nXshhqMPlil9CbIlVuSKAxMg5jzqMy6wY9cv3h51GePWB16/eFRnj1g9Eq8x51OePWDIGrXB7QGuaBG0ZVYd4B+dUnTjNWkk+8WKzFdG8O+5Sh5qbem70rxVeF4aeyt3aeW3kVcEVjdH8RD2sPLf8Ps+nsn42rwvhuIoa4ef02/Z+RXK1sZ4bpI8bZMTGVP3gLfG3Ed48qvT4pOnLJiY27f2/AU7bnR4edXUMjBlPEV2KdSNSOaDujQ2VcCgFAKAUAoBQCgFAQ59pRrpe57tf9Ki6JszT9sp91vT96jMhlH2yn3W9P3pmJylbjtq4htI8iDmbs3ysPWvFX/Vy0puMV9W/S3qVcZciFFgomOad5ZW+AHzv5WrzR4ZGTzV5OT8F+fQjo+suMLjMPGLJHl8At/ib3NdGlSpUlaEUiyhY3/bKfdb0/etcxOUsAwqblRc8qXYFjzpqDzq+ZPn+1RlA6peQ+dMkeoHoQch5VOVA9tSwGUcqWQMTEvIeVRkj1AwOFXlbwqvRRBiYWHst51GSS2YPPrDL7Q+IqOklH5kQbo5AdxrSMlLYkzqwNOKwqSLldQw7/wBOVZ1aUKscs1dENXObxOzZcIxlgJaPeyHl38x37x51xamFrYKXS0HePNe9+/ddpRpx1Rf7L2gk6B18COKnlXWw2JhiIZ4/XsLp3JdegkUAoBQCgFAKApdrY4klFOg3955eFUbLJFZUFhQCgFAKAUB4aA6yPcPAVoZmVAcvtTaGIOL6iKTKOyPZU65cxJuDwrh4nE15YvoaUrbLZdV+ozbd7IlHZ+N/5kf0L+1b/psd/rf8UTaXWXhawuxGm87hXUvZalzTFjomOVZEJ5BgT86yjiKU3aMk33oi6JFbEmmfFxp7bqv5mA+dZzrU6fzyS73Yi6M4ZlYXVgw5ggj0q0Jxmrxd12EmdWBWbX2oiRSFJE6wDQXUm+7dXixeKjClJwksyWmq9CrloY9G5pJIA0hzElrEgbgbcBzBqvDqlSpQUqju236iOxKmw9u0vlXonTtrEk24ebMO+r055iTdWgFAc7PB9VxCyJpDKcjjgrHcfC+vdrXHnT/SYlVI/JPRrqfL33lPlZ0VdguKAUAoBQCgMJ3srHkCfIUYOVrM0FAKAUAoBQCgPDQHWJuHgK0MzKgOHw2MIxkkoR5LF7BBc/dB8LV8vTrtYydVRctXsr9noZJ/Fc6PZ+1mkfKYJEFiczCw9RXZw+NlVnldOUe1qxdO5TxMcbiCGJ6hNcoNr8Fv3nU9wrnRb4hiGpP/AA48uvq8fJFfmZt6U7LhSEOiBGDKOzpcHn871pxPB0adHPCNmmthJJI2y7ZZMHG97yOMoJ5i4LHnoPMitJ46VPBRn/M9P398yc3wmzYmxEMYkmXrJHGYltbA7t/G3GrYPAU3DpKyzSlq76iMesrsEvU48xR6ITYjuKZh5GvHQXQcQdOns9Lf+t/JkLSViXtCdsTiPqyMVjW/WEbzb2h4XIFud99eivUlisR+ni7RXzW5+9vEl6uxp6UYGGGFQiKGLAX42AJOu88Ky4nh6FCilCKTvvz8SJJJF9saHJBEv4FJ8SLn1JrrYOGShCL6kXjsTa9JJBcZZBbcf1315n8MyCdXpJFAQNuwZ8PKv4SR4r2h6ivLjafSYecezzWqIlsS8O91U8wD5ivRB3imSjZVgKAUAoDCaVVUsxAUaknhVZzjCLlJ2SByk+Olxbnq7rBH2j321F+820X4muIq9XGVl0ekItN9tuv8fVlE3JmyGIsQoGprsm5Y/Zar7cgBPgPnvq2UrcithB1gjDXvxtu41FtSb6DaGE6sgXvcXo1YJ3N+D2XnQMWtfu4USIbK9kIJB3g2qCxNx+zxGoOa9zbd3H9qlqxCdyAagk6xNw8BWhmYYqbIjv8AdUnyF6pVmoQcnyTZDOb6DxaSufwr5XJ+Yri8Eg7Tm+xff7lIHR4wExuBvytbxsbV2aqbhK29mXexzvQYjLKON18rG3reuPwRrLNc9PC39ykD3pdiM5jw6auWuQPCyg+ZPgKnitR1HHDw1bd/x+foJvkQ+leF6tMOnuqrLfv7N/PWvNxWj0cKUOSTXoRNWsdcZkVM9wEAvfha1fQ54xhmb0t5GpzPR6IzYiTEkdkFsvidAPgvzFcPh8HXxEsS1prbv28lv3mcdXcw6GSjrZc3tsAfUl/Uiq8HnerPNu/y7iG5q6U4oTSpGpuoOW/AsxAa3O2nxvVOKVVWqxpx22v2t2fgRJ3Z2QFtK+kWhqe0BDxOrqPD5156ms0iCZXoJFAacaLxuBvKkDxOg9TWdVXg0uaIextVbAAcKulZWJPakCgFAKA4/aeKfGTCCI/wwdTwNt7nuHAfvp87ia08bWVGm/hXtvuXLtM28zsjoxhEigZEFgFbxJtqT313aVGFGChBaI0irEPYKi7niAB53v8AIVaJaRD2ixMjX528qh7krYz2XEGkAN9xOht8qlBmWPg/ihFvrYaknf40a1C2LaSXI0aDcbj4AWHrVipV7XhtJfg1j8dx/Tzqr3JRM277C/m/Q1MhEozVSx1ibh4CtDMwxMCyIyN7LCxqlSnGpBwlswzTgsHHAmVeyt7kk7z3k+ArKjQp4eGWOiISSN8c6N7LKfAg/KtozjLZpk3K3EdH4mcupeNjvKNa99/D5V4anDaMp503FvqdiuVG/Z2yYoblBdjvZjdj8f2rbD4OlQd4rXrerJUUiRjcIkqlHFx8jzB4Gta1GFaOSaug1cq16Mw6AtKyjchfs+QFeFcKo7Nya6r6EZEXEMSooVQAo3AbhXRhCMIqMVZIsVWL6NwSOXIYEm5CmwJ48NPhXgq8LoVJ52mu5+/Iq4IyxGz8KHhDZVZbCNc1r2NxpfXXzNTUw+FjOClZNfKr259XPUWRbV0Cxi7AC5qG7K7BHwy3Jc/Csqau8zIJVbEigPCKA9oBQCgFAUnSzH9XFkB7Ulx4L7x9QPjXM4piHSpZY7y0+nP8fUpN2Rj0SwOSHrCO1Jr4KPZH6/Go4Vh1To53vLX6cvz9RBWRb4z+W/5W+RrqMuij2ZihG2vsnQ93I1ROxdonYnALI2dXAvv4/rUtXITsasHCqTWDBhlOvI8qhaMPYkKqmdmuLKBx4n/S9TzI5GnEbXIYhQCAdDzpmJymzaJWSMOCLix894/3yo9UQiRjYVkAGYCxvw7x+tS9QtClx+GCEANmuL1RosmdGm4eArQoYYqcIjOdyqW8hes6tRU4Ob5JvwDOX2NhPrheaclgDYJcgDS/DcNR63rh4Oj+ucqtd3s7JcvftmcVm1ZdYfYMCSLIgKlb6BjbUW4+NdKnw6hTqKpBWa7S2VG7aO1IobZz2juUC7H4VriMXSoWzvV7JatktpEXD9II2kEbLJGxtbOtr33cdL156fEqcqnRyUot/wBSsRmRKxG1YkkWJm7bWsLHjoLncK9FTF0oVFSk9WTdbGiPb0LGSxYrGLswU5d9rDmayjxGhJyyt2irt20IzIlbPx6TLnjNxexuLEHQ/qK3oYinXjmg9CU7mGM2pFG6RsTme1gATvNgTbvqtXF0qU1CT1ewbSKvFxYaTGKGZutFuyB2bqM4ubV4asMNVxiUm86tpy01XL7lXZsucbjY4lzSMFHDmfADU10a1enRjmm7Fm7FP/xBHIyjLLkJABy6EnTnXO/iVOpNLLKz520K5kWOP2tFCQrEljuRRdu7SvZXxlKhaL35Jass2kacHt6N5OqKvG/AOtr8bb9DbnWdHiNOpU6Npxl1NWIUlsWte8sKAUAoBQCgOI6Zykz5fuoPM3J/SvmOMTbr5epevtGU9zs4Iwqqo3AAD4C1fSwioxSXI1McZ/Lf8rfI1ZhHMVkaHlAbIkubcNTw4eNSCUcEPZ46i9vxqo4/iqbEXMFwYNrNvtvH4snPnUWFzH6svBvTiATrr3UsLmT4Qa2J3aackDm+um+lhc04iIKdDcHcefDnQHUINBWhQ8ljDAqRcEEEcwdDUSipJxezByk2zcRhCZIDmj94HU2H3hxtzGtcCeFxGCbqUHePNfnr71qZ2cdi32ZtxJYncjKUF2XusTcHiNDXRw2PhWpSm9HHdFlK6Kbo7IryS4qZgLWsWOgJvuvyFgPGubw+UZ1J4ms1p18v7LRFY9bMiDjMSsiKREmXtEWuFObzJ4cBU647EqcV8Eba9dnfz8uY+ZmvGwdfjynuiwNvuqt28ySPjVK1P9Rj3Dkt+5LX1sQ9ZHTz4NeqeJVABVhYC28WruToxdJ04qyaaNLaFF0Il7EoPAqx+It/21yuCT/w5p9afiv2KQM9jR/WMRJij7KnLH8OPlr4seVWwcf1OIliXstI+/e/YStXci7McNjpXPu57eIIQel6xwzUsfOfVf8ABC+Y14AfXMUzvqigkLwsDZR8d5qlBfrsU5T+VbL08d2QviZ1WNxAijd7aKpIHhuHyru1qipUpT6kaPRHNdGnQdbipmFybBm52u1vMDTlXF4bKCz4ms9b2u/O3p9CketmWDjbFYoYgKViS1idL5d3ib69wqaMZYvF9OlaC27bbeYWrudXXfNBQCgFAKAUBxHTKEicHgyDzFwf086+Y4xBqvfrXp7RlPc67ZuJEkSOOKjz3Eed6+hw9VVaUZrmjRO6M8Z/Lf8AK3yNbMlHMVmaCgANt1Ae5zzPn/vkPKgGY8/976AFyeJ86AZzzPnQErZ8BkcXuQLEk+gqVqQ9DoquUIW0NpxQ5esJGa9tCd1r7vEV5sRi6VBpVHa/YQ2kQsd0jgVDkbO50VQDqTuvpXmr8ToRj8DzPkkQ5IibD2K64eXNo8qFQDwFiBfkST8q82CwE4Yealo5K3dpp6kRjoQujU8CZ0nCK4a4LgaaAEXI0sRu768/DalCnmhWSUr8/TUrG3M6nBY2OQHq2DBTY2Bt8Ofwru0a9Oqn0bukaJpnOdFT1mInl8f8bX+S1xuF/wCJialTv83+xSG9zrK75ofPjI8cmIgQayNk+GY28wfWvknKdKpVow3k7fS/4ZjtodfhYjFCFUWVFJJO88WNu83r6GlDoaKjHZLx6/E1WiKfoTHfrZDvJUX79S3zFc3gsc2eo+dvy/UpAi7ElGEneObsgi2a2mh7J8CL1hgprBYiUKuiel+7Z9z8iI/C9S+2hPHiIZY4nV2y3sDfvHqK61epTxNGdOlJN25F3qrIpujOKwyoVlCLIrHVwL204kbwb6VzuG1sNGDjVspJ8/fkVjbmdPgsZHKC0ZzKDlvYgXFue/eK7dGvTqq9N3WxdO5IrUkUAoBQCgFAVHSXZpmi7Ptpqvf95fj8wK5/EcL09L4fmWq+6+vrYrJXRR9FdriM9U5srHQn3W4g8gfn41y+F4xUn0U9nt2Pq+vr3lIStodfiVJRgN5UgeVfSM1KD7Ol+76j96zsy90Ps6X7vqP3qbMXR42z5R7p9P3qHoLoxTBudw9R+9QmnsLoz+zpfu+o/erWYuh9nS/d9R+9LMXRvg2Q59qyjzP7UykZi4w8CoMqjT51dIqbKA1T4dHFnVWHJgD86pUpQqK00mu3UWMIMFEmqRop5hQD6VWnh6VP5IpdyRFkSK1JNE+Cic3eNGPNlBPqKyqUKVR3nFPvSZFkepkQWGVRyAA9BUrJTVlZIkwWYe4t/hYVCmv5UQZZHO82HIUtN7uxJlHh1BvYX58fOrRpxTvbUG2rg8VQNAAPCoSS2BhPh0cWdVYcmAPzqs6cJq00n36ix5BhkQWRFUHflAHyqKdKFNWhFLuVhYwmwMTm7Rox5lQT6iqzw9KbvOKb7UiLI3RxhRZQABuAFhWsYqKslZEmVSBQCgFAKAUAoDntv9HhITJFYPxXg37H5+tcjH8NVV9JT+bmuT/cpKN9iu2Vt+SA9VOrEDTX2l894rx4XiNTDvoqydl4r8r3qVUraM6zCYtJFzIwYd3DxG8fGu/SrQqxzQd0aJ3N1aEigNUmHU8PKqSpxYNfUsPZbzquSS2YPc8g90Gl6i5AfWG4of8Afwp0j6gPrX4Wp0vYwPrP4W8qdL2MD6wfuGnSPqA6x+C+Zpmm+QGWQ8QPClpvmD36vfexNOjvuwZJAo4VZU4rkDbVwKAx6wcNfCozIGVSBQCgFAKAUAoBQCgFAKAUAoBQEXHbPjmFpFB5HiPA7xWFfDU6ytUV/fWQ0mc/P0YkjbPh5DfkTY+FxofiBXInwqpTlnw8/s/Fb/VFMjWwTbWLh0nhLD71req3U+lSsdi6GlaF11/urr0GZrcsML0ow7byUP4h+ouK9VLi2Gnu7d/5V0Wzos4MZG/sOreDA17oVqdT5JJ9zJujfWpIoBQCgFAKAUBhJKq6sQPEgVWUox3YNH2jEfZbN+QF/wDKDWX6mm9nfu19LkXR6MQx9mNvFiFHzLelW6ST2i/rp+/kLmQWQ7yF7gLnzOnpU2m93bu/P7DUyEA43bx19N3pU5Fz19+BJtq4FAKAUAoBQCgFAKAUAoBQCgFAKAUAoBQETEbNhf2o0J52F/PfWFTC0anzxT+hFkQJui+GO5WXwY/revHPhOGlrZr6v73IyIwHRzL7GImX+9+1qquF5fkqzX1IydpkNk4gbsW3xQH5mrfo8Svlrv6pMnK+szGAxf8AzQ/6S/vVlh8Wv/m/4oWfWZjBYr/mR/0V/erdBi/9Vf7V+RZ9ZkMDiOOJPwjQfvVv09fnVf0jH9xZ9ZkNmt72ImPgUX5LVlhp86kvJeiFu0yGyY/eMjfmkc+ma1SsJT5uT75S/JOU2xbOhXURoDzyi/nvrSOGoxd1FX7hZEqtiRQCgFAKAUAoBQCgFAKAUAoBQCgFAKAUAoBQCgFAKAUAoBQCgFAKAUAoBQCgFAKAUAoBQCgFAKAUAoBQCgFAKAUAoCNJiwJkhsbukj34ARmNSPj1o8qFHO0lHrv5W/JJoXIuzsYJULgEWeVLHnHI8ZPxKE/GhSE8yv3+TsapNqouIXDkEFkzK3uk3bsfmsjHwU8qEOolPIzfs7FCWKOUCwdFcA7xmANvWhaEs0VLrNIxzmZoljuEyZmLWtmF9BbWhGd5rJE6hcr9l7WWdpVUEGN8uvvLqA4/CWVwPymhnCqptpciwoaCgKrZe2etZVMZTOjSIbggqrBWvbcbsunf3UMYVcztbdXJW0sYYlUhcxZ1QC9tW5mhecsp7szGiaMSAFdXUg20ZGZGFxoRdTrxoITzq5qxW0SJOqjjMjhQ7AFVCqSQtyeLFWsPwm5FCJTtLKlc34DFrLGsi3sw3HQg7iCOBBBB7xQtCSkro0HHOZjEsdwoQsxYCwctuFtbZTQrnebKkTJnyqW5Any1oXbsrkbZmKeVA7JkDBWXtZrhhfXQW4UKwk5K7RjtHaHVtGgXM8hYKMwUdkFjqeNhoP0BIETnlaXWTVOm63dyoaEfB4wSGUAEdW5Q95Cq1/8AH6UKRlmv2OxrxuPyOkSoXkcMwW4ACrYMzE7hdlHEknxIESnZqKV2zPZ2NEqZgCpDMrK1rqykqwNtN43jQixoTCeZXNU+1FXEJh2BBdSVb3cwv2PEhWI/KaEOolNQfMkYDEiSNJALBgDblQtGWZXI2P2ssUsMRBJlJFxuTcFLeLMqjvNCs6ijJRfMsKGhGwOLEgYgWyvInxRipPxtQrGWYk0LCgFAKArNoYaXropolRskcyFXdk/mNCwIIRv7I+dDKcZZ1KPJNeNux9RZLe2u/jxoakLY+DaKMoxBJknfTlJLJIu/jZxfvoZ0ouMbPrfm7mjaGyjK7tmC3SIIw3pJG7ureALLpx1B0NCs6WZt9i8USdj4ZooIYntmSNFbLe11UA2vra4oXpxcYKL5IhHZrDFNP1UL3yWkY2kjABVsv8M8CfeFDPo/8TNZPt5ry+5aYsOUcR2D5TlLbg1uze3C9qGsr2dtyq2fsPqJY2jclBF1ThySSFIMRGnA9Zp+M0MoUckk0+Vvx9/EuqG4oCt2HspYEAsvWWAZhc3sSQLnW2p03amhlSpqC7TPbGA65UQ2KiRGYHiqnUeNCakMyS7T3Y+FeKIRMQQl1QjjGP5ebT2gLA87X42AU4uMcr5ehpxOElWZp4cjF40jdXJUdguyMCqt/aOCLa6ai2oiUZKWaPNWJGycF1MSx3zEZizWtd3Yu5A4AszaULU4ZI2NK7KQ4lsQ6IxyxhGKgshXPmsSNL5huNCvRLPnaXYTsQmZWUbyCPMWoaNXViu6PYAwxiMxQx2C3MRvnYCzM38NddBzoZUYZFayXd/ZGzbeEaVOrEccgN7iRmXKfdZSqk3B14HkRQtVi5K1k+8l4OIpGiMxdlVQWO9iAAWPed9C0U0knqaNnYRo2mJI/iSlxbgMiLr33U0Kwi4t9rua8dhJOtSeLKWVXQo5KhlYq3tAEggoOBvc0InF5lKJs2Tg2jRsxBd3eRyN2ZjuHcBYX42vQtTi4rXd6mjaOyutZiTYGNQpHtJIjl0ccNDY/ChWdPM33eZI2PhnjgijcguqqGK3y5ra2vra9C1OLjBJ7ldtPYTTGdi5VmCLFlJsvV9uNmFtSJSx8AtDKdFzzXfd9NvMu472Ga17C9t1+Nu6huu0rtmYeaNnUrGY2klcMHbNZ2ZwMmS3G3tUM4KUW07Wu/exZ0NRQCgFAKAUAoBQCgFAKAUAoBQCgFAKAUAoBQCgFAKAUAoBQCgFAKAUAoBQCgFAKAUBXbc21DhYxJKTYsFVVBZnYgkKoG82BPIAEmqykoq7Lwpubsimw/T3CsL5Zx4RF/8A6y1YfrKXNnqWAqva3jb1sTY+luEPvSD80E6+pjtRYui/5iXw6uuS/wB0fybf+KcFxxMS/mYL/mtWir03tJFP0GJe0G+5X9CTBtvCv7GIhb8siH5GrqcXs0ZzwtaHzQku9MmRyq3ssD4EGrXMWmtzOhAoBQCgFAKAUBhLKqgsxCqNSSbADvJoCNszacWIDNC2dFbLnAOVjYG6Nude0O0txe4voaXuQmnsTKEigMJZFUXYgAbyTYeZoCg2v01wWHHbkJPJFY38DuPnVZTjHd2NqWHrVv8ALg5dybKL/wBW8DxixQHPq1/R7+VU6en/AFHq/hWN/wBJl7sDptgMY2SGcdZ/ZuGjf4K4BbxW9aJp7HiqU503lmmn1NWOiqSgoBQGuaZUGZiFA4k1nUqwpq83YtGMpOyRVSdJ8MGVMxJb2bA2Ol9Du3A14pcSppNpN27l6tPyPTHBVWrnkHSnCsbZypsD2gRob23+BNWjxGm9019L+jYlgaqV7XLeKVWF1II5ivZTqQqK8HdHllFxdmZ1cgUAoBQHyf6acf244h7kMjn807pCnxyDEeteXEvZHR4fC8r9vpr+DgejWy0mMpe4SKCWYkWv2AMo1B3syivJGOa/cfRSrSpRjl3ckvEs9obDfDwRzNIoLMqmNc2ZC0fWjMdBfIUJA3ZxVZ0nGN2euljIV6zpRTdtb8nZ20+voQFxko3SyDwdh8jWVl1HpdKm94rwQfas1v5rnxbN/mvUZI9RjVoU7fKvC3oYbJ2q6T9ZcZkV5FZVVWBiHWnVQDYrGykbiGNaw+BprrRyMXTWSy9XzP0orXAI3HWuwfKntAcft/p/Bh2KKAzDizZF5aWVpCPxBMp51SU7Hnq4mNP37fkc7ifpKlvZcq+EJbfusWmX/LWLrPl78zwVOIuLt9v3XoaD9IU33377JEt/MNbzqrrMwfE31vwX7kzEdINpCMzMJI0AFy0mGU67uy0Oa54C1M9S1/x+DV4jE5c7TS74/i5z2J6dYkj25OO+QDf/APGiHytUdKzBcQm+vx/CRz+L23iJmHZzm+bUPM1hvK9cz28RarJ3NIVpye3q/U+p/Q62bByyXcl8RIxLtmbRI1Fzx0UV6IbHVw7vC53dWNzl+nXS9MBGoVesxMtxDFzI3s1tQguN2pJAG/Ss5qCuzahQnXqKnBav3d9iOS2Tg2nYS7TxrNIzsggQlArKMzJoOxYEXtrzYnSubWxqjFyk9FyX3f4Ov+mWHT6GGdpJuclpZ6LLHbubu+yx02x5MCAfq0SaBSWyG5DAkHMwu1wOdcbFcX6HRQ9ORniI4tv/AB5Puv1di0RN+01ZmTsllCll32DXy3HfY14J8YrZVLLo9voYfpnFKXJ7PuOZ6TdEsNilNo1jlGqOnZ7Q3E27/eGo51lQ45Wp1MzWnM9tPEPL0db44dT3XanumSPow6XmaEYbFSA4pJWgW57UoWPrQ5HMIGBPNd9zX31OanFSXM5GKodBWlTvez8uXkfQKuec0YzEdWha1+Q5ngK8+KxCoU3N/TvNKdNzlY+TdMOlpGUsH6wgnqs1ltc2Z9My8Rl96x3DU8elRnXm5yd+3q7Fy/HefQYbC/ywtbr97/b09xvR7GJ9WK4tEE7IFEcIXKWy5SSSWOrjex4173hKSspK9+v3Yzp4ilPPmi243vqJujmOin6tsTG6IhleR4hlQC2UXFnzEnQBhuPKqzw1JNx2sr38eX0JWIozp5oxabdkr3v48jd0P6TXlKQkk37SHcwuR1i8luVvoSNd9714akamGfSJ27evsa/fuZOJw2lqq7n75n1TDzB1DD/Z412sNXjXpqpHmcCcHCVmba3KCgFAfFekSDG7ZEJ1RsUkZHDqsJHmmHxaWUfCvJNZqtjq4d9HSc1yXm3p6FucBh4SZIpFw2fqsO8cKRzq8zmR1j/iZlDBRESRprUSilqtOXWb0qtSosso5rXkm242S3elu3tJsWFGZlbFfWJYk6odnDnqcRI8eFVzlU6my2D3ICtfWpy9bv4b7ESqO1408qk77y1ilmtr6o53G9H9nwJLKZJ5Y42SLLG8ZJlLSggsUA9hEaw1FyLnSsJUqcU23ojp0sfi6so01GKcru7T207e/Xn2HQybESJ58Rd2eOGWNHYgJEI8Oi9oKACS0jWvwUnfW6pqLzdX4OVPFzqU1Tskm7vrd5cr9xyvSbo9h8LNg4o42UyyYmBmZ2YuuVIVYj2VzGVjYAaEVliIKENPdi0MTUrKTk+p7fU+sdDcZ12Awkp3tBET+bKA3qDXvjsceqrTa7S5qSh+e9l4dlx0WJlXNC+MZQzEHOVk7WhNyBmXW1uFed737TjuLVZSltc7DH7Ezyt9YaSVRJjnQKdRFH/Ea5ylmJd0UKLW1tvqHDX4u3wNKtBTlaprrJruIe0MBh8LGj9VeWGbDK5LtZ3EQmnFtwW5VedyfCs2lFdqa/J5K1KlQgpZdU4893a7LcpB1CIgHWSriMXGszJdpD2IC5aytZXdgDp2KvZZdN3d6+Vz1Lo8iSWsrySdt+XqaHx2GEyrCYmFpZJGEakdaojiw+bKpKo0yh7KNSy6a2q1430LKdLNaFubffol5kPbXSCCDPD1xGIg6iMy5GkaRYkzHKcwXOJ2c9vS4BINhU3toXdWEfhvqrL39TofoaU/Z5JBGaaVhe+oOXW538da1hsenD/Id3Vjc+STt1nSPEdaP5MUQhB5ZA9x/eeQ+K91cLj9epSw6cOs6+AVsNVkt7xT7ne/i0jPbnRqaSaaWNgL2eO5taUmMSHdxVDXz2H4pSjTjGpvqpactbebOzhcfSp0owmux/8A11t4Nm+Xo2xbLZTEOqABPBIHi3fmYetZR4jBRvd5vi5dc0/RFI4+KjfVS185J+iIrdGpQpFo7mPCgnMLnqrCVNVIIaynW4OQXFariVJyTu9HPl/Vs9+Xjq7Gqx9NtPXefL+rZ78vHV2NU8sezwZ5spZYgsQZg7Bg0vEKvZCuouBu7Ivpe8VPHNUqd7OV5aWVrLtet119pWpU6eLV8sbtyeytZdr1bW3N6nC/Q/M023YpbHXryTyBikAv319xCKpxUD5nE1JYmrOslp6LZXP01VzylZtrcvK5/T/WuHxu+WHVd+/U9mE3Z8P2n0dxuJkxeKWIsizSqWLKPYYqAATcgKFFe3DJQw8Wtrf3Po8PiqFKMKberPp22fZ2V+eD/wDKt6nzQ7/scOjvW7n9yV9IOy3nwkywtZxYuB7wA3H4X8zU1lpdctX77N13FOHVo060XNacuw+J9GmdMZhioIbrkXdwJCyD+lmvXmxajKhO+1v7H0+MUXRZ+h9i+y3j+grzcFv0Uu/7I+SxfzLuLCuyeUUBhPKFVmO5QSfAC5oD81fb0sUyzKV6x4pGbML2OLLyORqO1lkWx7q5zm1JtH0GHw8akHF9foZ7PxkvVJAhORJeuUKNRJlC5rjXQAVg5tK31O7TowU+klvbLrtYvnxu0ZVcGKUtI0TNIIWVv4TM8YBRQos7Fr2uTxo8Ro7tGKoYOnKLzKyvpmTWuj3be2hHx2Gx8t+u6xgxDESSKozAFQbOwAsCR8ao62bdmlKWDptOna66k36JkHFYKVs2fERC9y2fFIxJIsb5WYk2AHwoqjfX5lKs6a+WD7Pga9UiDsvAIuIibro2yOj2iWaRiVYNYBY7E6cSPGtLSlGyT9/U5mIqrK7p7c7L7n3f6OsJLFs+FJUMbXlYI3tIjyO8atyIVl04V1Kaaikz5+s05to6SrmR+e9jyYxSI0KgB2liWSNZHVif5kaZHkW9gbgZTv768zvyOS+lTsu9X1L/AAvR3aDC2bFEMzOQFKgu3tN/FkQ3Nzrbj41Vxnyv7+qMv09d7OXvvaLDAdDsUjZjE73BBWTqLG4tc/xWItzGtFSl1en5Ip4KpGV2m++35Nm0ehmLmcu8bMxsP50ShQNFUARkAAcBR0pN6+/ImrgalSWaS80vseYXoDikYtHZDa1/rTjTl/DhB4DjUqlP2/2NKWAnB3j/APr8Il7O+jGxvK8S90UZdv6p2dR8Ev31rGnbc9VPCKOrt77zvNl7Njw8YjjBA3kklmY8WZmJLHQankBwrVKx7ErIl0JOJ6edC3xMkeMwkgixkQsCfYlTeFYgXBBJs2u8ggg6Y16EK8HCaumenC4qWHndK6ejT2a97Pkc7H0mxkPYxmBlRx76C6N3gi6H+r4CvkMT/wCOqM7U5pdjfp1+B1Y1MHU1jNx7JJv/AJRT80iLjfpGw6aFZM33bAn0JrOP/jtZb2N4UqD2qJ9yk/SJSY7p9iJNIICv45NB6i/oa9tHgtGGtSV+xe/uj2U8Nf5Kcpd/wR8/if0RzU2zZsXJmmkeZvuRgkelyfT4V1I1aeHhaCUV1s9FThvSJPFTtFfyr4Y+L1ffufR/o26KywYmKVkWJFD9n3jmRl3Ddv4m9ebC8SpVcVGnF5m768tvex4eJ4nDRwkqFBdWy038/ep9br6E+UNGMw+dbcd48a8uMwyxFJw57rvNKVTJK5xe2I8RCsoihjnjk1lw0mmY2AzI265CrdTobXFjfNxsLi3Qvh660Xl+3UzpwjCclO7Xaj5/0g6cYpsRC0kSw9QwaOFldRcbr3IJG7dYaCuzGUajzp37jqYfB4dU5RU75t3pckYT6RtoSYjrIo43crkMaJIytroSA5II11uBqamU403nk7ft/cpPh+EjTySk977q/odH0X6OztN9ZxCqj3Zo4EJyRM9g7m5NmI0sCQNTqTpxMRiHiH0GHV0/f0X9jzV68FGy2XN7u2x9KwsGRQvn48a7mFw6oUlBfXvOHUm5yubq9BQUBi6Aggi4IsRzB30BxMX0awJ7GIxKoPZUGIlV3hQzRlso4XNeeWGhLc9ccW1vFPx+zJY6IKNOtxb/AJsQ4HkpUVX9FR6jT+I1FtGC/wDVfe5rPQSFvaUH87ySH/ExFXWGpLaI/ieK5St3JL0Ruh6A4Qb0X+6iD5gmr9FT/pRnLH4qW9SXiyyw/RbBpuhU/m7XodKuopbI88qk5fM2/qWkGHRBZFVRyUAD0qShtoBQEPZezIcOmSJAo3k8WbizMdWY8WNyahKxCilsTKkkUAoBQCgFAKAUB4ygixFxVKlKFSOWaTXU9SU2tUV2K2JDJ7Sg+IDD/EDXGqcAwzd6TlDuenmemnjKsNn9vQgL0QwwN1ihB59Sl68s+AV3p+plbtv/ANj0vildqzlL/cyZDsVVFgbDkqgVnH/xiLd6lVv6flswljJPWxLw+ARDcXvzJrqYPguGws1UhdyXNv8AFkYzrSmrMlV1jEUBqmgV/aF/nWFbDUqytUV/XxLwnKHyshS7IQ8TbkbGubLg1O94ya8DdYuXNHsWyEHE25CwFTHg1K95Sb8g8VLkibDCqiyi1dKjQp0VamrHnlOUnds2VsVFAKAUAoBQCgFAKAUAoBQCgFAKAUAoBQCgFAKAUAoBQCgFAKAUAoBQCgFAKAU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11" name="AutoShape 4" descr="data:image/jpeg;base64,/9j/4AAQSkZJRgABAQAAAQABAAD/2wCEAAkGBxITEhQSExQWFhQXGBUYGBcYGBgaGhgXGBoXFxQaHB0aHSggGh0lHBUUIjEhJSwrLi4uGh8zODMsNygtLisBCgoKDg0OGxAQGywkHyQtLCwsLS0sLCwsLCwsLDQwLCwsLCwsLCwtLCwsLCwvLC8sLCwsLCwsLCwsLCwsLCwsLP/AABEIAMcA/gMBEQACEQEDEQH/xAAcAAEAAgMBAQEAAAAAAAAAAAAABAUCAwYBBwj/xABFEAACAQIDBAcECAMGBQUAAAABAgMAEQQSIQUxQVEGEyJhcZGhMkKBsQcUFVJicsHRIzOSU4KisuHwFlSTwtIXQ3Ozw//EABoBAQADAQEBAAAAAAAAAAAAAAABAgMFBAb/xAA8EQACAQIEAggFAgQGAgMAAAAAAQIDEQQSITEFQRNRYXGRobHwIjKBwdEU4RVCUvEjM1OSotIGgkNysv/aAAwDAQACEQMRAD8A+40AoBQCgFAKAUAoBQCgFAKAUAoBQCgFAKAUAoBQCgFAKAUAoBQCgFAKAUAoBQCgFAKAUAoBQCgFAKAUAoBQCgI2I2hEntyIvcWF/LfWNTEUqfzyS+pF0V0/SjDLuZm8FP8A3WFeOfFsNHm33L82IzoinpVm/lwO3+/wg1h/F83+XTk/fZcjOefbGNb2cNb8wb9bVH63Gy+Wjbvv97DNLqHX7SP/ALaL/R+rGnScTl/Kl4f9mPiHV7SPvKP6P2NMvE3zS8PwPiMfq+0v7Rf8H/jVei4n/WvL/qPiHV7SHvKf+n+1Tk4muafh+ER8R51+0l3oG/oPyYVHScTj/Kn4fkfEPtzGJ7eHv4K49dRT+IYyHz0vBP8AcZn1GcXS9Nzxsp7iD87VaPGoXtODT+j/AATnLLDbfw77pADya6+p0r20+I4ae0rd+nqSpIslYHUaivYnfYse1IFAKAUAoBQCgFAKAUAoBQCgFAKAwmmVRdmCjmSAPWqznGCvJ2QKfFdJ4FNkzSNyUaeZ3/C9c6rxahF2heT7Pfpcq5oj/X8dL/LhEY5vv9f/ABrH9Rjq3+XBRXW/f2IvJj7Bnk/nYg96re36D0p/DsRU/wA6q+5e0vIZW92ScP0Xw67wzfmY/wDbatqfCcNDdN97/FiciLCDZ0KezGg/ui/nXshhqMPlil9CbIlVuSKAxMg5jzqMy6wY9cv3h51GePWB16/eFRnj1g9Eq8x51OePWDIGrXB7QGuaBG0ZVYd4B+dUnTjNWkk+8WKzFdG8O+5Sh5qbem70rxVeF4aeyt3aeW3kVcEVjdH8RD2sPLf8Ps+nsn42rwvhuIoa4ef02/Z+RXK1sZ4bpI8bZMTGVP3gLfG3Ed48qvT4pOnLJiY27f2/AU7bnR4edXUMjBlPEV2KdSNSOaDujQ2VcCgFAKAUAoBQCgFAQ59pRrpe57tf9Ki6JszT9sp91vT96jMhlH2yn3W9P3pmJylbjtq4htI8iDmbs3ysPWvFX/Vy0puMV9W/S3qVcZciFFgomOad5ZW+AHzv5WrzR4ZGTzV5OT8F+fQjo+suMLjMPGLJHl8At/ib3NdGlSpUlaEUiyhY3/bKfdb0/etcxOUsAwqblRc8qXYFjzpqDzq+ZPn+1RlA6peQ+dMkeoHoQch5VOVA9tSwGUcqWQMTEvIeVRkj1AwOFXlbwqvRRBiYWHst51GSS2YPPrDL7Q+IqOklH5kQbo5AdxrSMlLYkzqwNOKwqSLldQw7/wBOVZ1aUKscs1dENXObxOzZcIxlgJaPeyHl38x37x51xamFrYKXS0HePNe9+/ddpRpx1Rf7L2gk6B18COKnlXWw2JhiIZ4/XsLp3JdegkUAoBQCgFAKApdrY4klFOg3955eFUbLJFZUFhQCgFAKAUB4aA6yPcPAVoZmVAcvtTaGIOL6iKTKOyPZU65cxJuDwrh4nE15YvoaUrbLZdV+ozbd7IlHZ+N/5kf0L+1b/psd/rf8UTaXWXhawuxGm87hXUvZalzTFjomOVZEJ5BgT86yjiKU3aMk33oi6JFbEmmfFxp7bqv5mA+dZzrU6fzyS73Yi6M4ZlYXVgw5ggj0q0Jxmrxd12EmdWBWbX2oiRSFJE6wDQXUm+7dXixeKjClJwksyWmq9CrloY9G5pJIA0hzElrEgbgbcBzBqvDqlSpQUqju236iOxKmw9u0vlXonTtrEk24ebMO+r055iTdWgFAc7PB9VxCyJpDKcjjgrHcfC+vdrXHnT/SYlVI/JPRrqfL33lPlZ0VdguKAUAoBQCgMJ3srHkCfIUYOVrM0FAKAUAoBQCgPDQHWJuHgK0MzKgOHw2MIxkkoR5LF7BBc/dB8LV8vTrtYydVRctXsr9noZJ/Fc6PZ+1mkfKYJEFiczCw9RXZw+NlVnldOUe1qxdO5TxMcbiCGJ6hNcoNr8Fv3nU9wrnRb4hiGpP/AA48uvq8fJFfmZt6U7LhSEOiBGDKOzpcHn871pxPB0adHPCNmmthJJI2y7ZZMHG97yOMoJ5i4LHnoPMitJ46VPBRn/M9P398yc3wmzYmxEMYkmXrJHGYltbA7t/G3GrYPAU3DpKyzSlq76iMesrsEvU48xR6ITYjuKZh5GvHQXQcQdOns9Lf+t/JkLSViXtCdsTiPqyMVjW/WEbzb2h4XIFud99eivUlisR+ni7RXzW5+9vEl6uxp6UYGGGFQiKGLAX42AJOu88Ky4nh6FCilCKTvvz8SJJJF9saHJBEv4FJ8SLn1JrrYOGShCL6kXjsTa9JJBcZZBbcf1315n8MyCdXpJFAQNuwZ8PKv4SR4r2h6ivLjafSYecezzWqIlsS8O91U8wD5ivRB3imSjZVgKAUAoDCaVVUsxAUaknhVZzjCLlJ2SByk+Olxbnq7rBH2j321F+820X4muIq9XGVl0ekItN9tuv8fVlE3JmyGIsQoGprsm5Y/Zar7cgBPgPnvq2UrcithB1gjDXvxtu41FtSb6DaGE6sgXvcXo1YJ3N+D2XnQMWtfu4USIbK9kIJB3g2qCxNx+zxGoOa9zbd3H9qlqxCdyAagk6xNw8BWhmYYqbIjv8AdUnyF6pVmoQcnyTZDOb6DxaSufwr5XJ+Yri8Eg7Tm+xff7lIHR4wExuBvytbxsbV2aqbhK29mXexzvQYjLKON18rG3reuPwRrLNc9PC39ykD3pdiM5jw6auWuQPCyg+ZPgKnitR1HHDw1bd/x+foJvkQ+leF6tMOnuqrLfv7N/PWvNxWj0cKUOSTXoRNWsdcZkVM9wEAvfha1fQ54xhmb0t5GpzPR6IzYiTEkdkFsvidAPgvzFcPh8HXxEsS1prbv28lv3mcdXcw6GSjrZc3tsAfUl/Uiq8HnerPNu/y7iG5q6U4oTSpGpuoOW/AsxAa3O2nxvVOKVVWqxpx22v2t2fgRJ3Z2QFtK+kWhqe0BDxOrqPD5156ms0iCZXoJFAacaLxuBvKkDxOg9TWdVXg0uaIextVbAAcKulZWJPakCgFAKA4/aeKfGTCCI/wwdTwNt7nuHAfvp87ia08bWVGm/hXtvuXLtM28zsjoxhEigZEFgFbxJtqT313aVGFGChBaI0irEPYKi7niAB53v8AIVaJaRD2ixMjX528qh7krYz2XEGkAN9xOht8qlBmWPg/ihFvrYaknf40a1C2LaSXI0aDcbj4AWHrVipV7XhtJfg1j8dx/Tzqr3JRM277C/m/Q1MhEozVSx1ibh4CtDMwxMCyIyN7LCxqlSnGpBwlswzTgsHHAmVeyt7kk7z3k+ArKjQp4eGWOiISSN8c6N7LKfAg/KtozjLZpk3K3EdH4mcupeNjvKNa99/D5V4anDaMp503FvqdiuVG/Z2yYoblBdjvZjdj8f2rbD4OlQd4rXrerJUUiRjcIkqlHFx8jzB4Gta1GFaOSaug1cq16Mw6AtKyjchfs+QFeFcKo7Nya6r6EZEXEMSooVQAo3AbhXRhCMIqMVZIsVWL6NwSOXIYEm5CmwJ48NPhXgq8LoVJ52mu5+/Iq4IyxGz8KHhDZVZbCNc1r2NxpfXXzNTUw+FjOClZNfKr259XPUWRbV0Cxi7AC5qG7K7BHwy3Jc/Csqau8zIJVbEigPCKA9oBQCgFAUnSzH9XFkB7Ulx4L7x9QPjXM4piHSpZY7y0+nP8fUpN2Rj0SwOSHrCO1Jr4KPZH6/Go4Vh1To53vLX6cvz9RBWRb4z+W/5W+RrqMuij2ZihG2vsnQ93I1ROxdonYnALI2dXAvv4/rUtXITsasHCqTWDBhlOvI8qhaMPYkKqmdmuLKBx4n/S9TzI5GnEbXIYhQCAdDzpmJymzaJWSMOCLix894/3yo9UQiRjYVkAGYCxvw7x+tS9QtClx+GCEANmuL1RosmdGm4eArQoYYqcIjOdyqW8hes6tRU4Ob5JvwDOX2NhPrheaclgDYJcgDS/DcNR63rh4Oj+ucqtd3s7JcvftmcVm1ZdYfYMCSLIgKlb6BjbUW4+NdKnw6hTqKpBWa7S2VG7aO1IobZz2juUC7H4VriMXSoWzvV7JatktpEXD9II2kEbLJGxtbOtr33cdL156fEqcqnRyUot/wBSsRmRKxG1YkkWJm7bWsLHjoLncK9FTF0oVFSk9WTdbGiPb0LGSxYrGLswU5d9rDmayjxGhJyyt2irt20IzIlbPx6TLnjNxexuLEHQ/qK3oYinXjmg9CU7mGM2pFG6RsTme1gATvNgTbvqtXF0qU1CT1ewbSKvFxYaTGKGZutFuyB2bqM4ubV4asMNVxiUm86tpy01XL7lXZsucbjY4lzSMFHDmfADU10a1enRjmm7Fm7FP/xBHIyjLLkJABy6EnTnXO/iVOpNLLKz520K5kWOP2tFCQrEljuRRdu7SvZXxlKhaL35Jass2kacHt6N5OqKvG/AOtr8bb9DbnWdHiNOpU6Npxl1NWIUlsWte8sKAUAoBQCgOI6Zykz5fuoPM3J/SvmOMTbr5epevtGU9zs4Iwqqo3AAD4C1fSwioxSXI1McZ/Lf8rfI1ZhHMVkaHlAbIkubcNTw4eNSCUcEPZ46i9vxqo4/iqbEXMFwYNrNvtvH4snPnUWFzH6svBvTiATrr3UsLmT4Qa2J3aackDm+um+lhc04iIKdDcHcefDnQHUINBWhQ8ljDAqRcEEEcwdDUSipJxezByk2zcRhCZIDmj94HU2H3hxtzGtcCeFxGCbqUHePNfnr71qZ2cdi32ZtxJYncjKUF2XusTcHiNDXRw2PhWpSm9HHdFlK6Kbo7IryS4qZgLWsWOgJvuvyFgPGubw+UZ1J4ms1p18v7LRFY9bMiDjMSsiKREmXtEWuFObzJ4cBU647EqcV8Eba9dnfz8uY+ZmvGwdfjynuiwNvuqt28ySPjVK1P9Rj3Dkt+5LX1sQ9ZHTz4NeqeJVABVhYC28WruToxdJ04qyaaNLaFF0Il7EoPAqx+It/21yuCT/w5p9afiv2KQM9jR/WMRJij7KnLH8OPlr4seVWwcf1OIliXstI+/e/YStXci7McNjpXPu57eIIQel6xwzUsfOfVf8ABC+Y14AfXMUzvqigkLwsDZR8d5qlBfrsU5T+VbL08d2QviZ1WNxAijd7aKpIHhuHyru1qipUpT6kaPRHNdGnQdbipmFybBm52u1vMDTlXF4bKCz4ms9b2u/O3p9CketmWDjbFYoYgKViS1idL5d3ib69wqaMZYvF9OlaC27bbeYWrudXXfNBQCgFAKAUBxHTKEicHgyDzFwf086+Y4xBqvfrXp7RlPc67ZuJEkSOOKjz3Eed6+hw9VVaUZrmjRO6M8Z/Lf8AK3yNbMlHMVmaCgANt1Ae5zzPn/vkPKgGY8/976AFyeJ86AZzzPnQErZ8BkcXuQLEk+gqVqQ9DoquUIW0NpxQ5esJGa9tCd1r7vEV5sRi6VBpVHa/YQ2kQsd0jgVDkbO50VQDqTuvpXmr8ToRj8DzPkkQ5IibD2K64eXNo8qFQDwFiBfkST8q82CwE4Yealo5K3dpp6kRjoQujU8CZ0nCK4a4LgaaAEXI0sRu768/DalCnmhWSUr8/TUrG3M6nBY2OQHq2DBTY2Bt8Ofwru0a9Oqn0bukaJpnOdFT1mInl8f8bX+S1xuF/wCJialTv83+xSG9zrK75ofPjI8cmIgQayNk+GY28wfWvknKdKpVow3k7fS/4ZjtodfhYjFCFUWVFJJO88WNu83r6GlDoaKjHZLx6/E1WiKfoTHfrZDvJUX79S3zFc3gsc2eo+dvy/UpAi7ElGEneObsgi2a2mh7J8CL1hgprBYiUKuiel+7Z9z8iI/C9S+2hPHiIZY4nV2y3sDfvHqK61epTxNGdOlJN25F3qrIpujOKwyoVlCLIrHVwL204kbwb6VzuG1sNGDjVspJ8/fkVjbmdPgsZHKC0ZzKDlvYgXFue/eK7dGvTqq9N3WxdO5IrUkUAoBQCgFAVHSXZpmi7Ptpqvf95fj8wK5/EcL09L4fmWq+6+vrYrJXRR9FdriM9U5srHQn3W4g8gfn41y+F4xUn0U9nt2Pq+vr3lIStodfiVJRgN5UgeVfSM1KD7Ol+76j96zsy90Ps6X7vqP3qbMXR42z5R7p9P3qHoLoxTBudw9R+9QmnsLoz+zpfu+o/erWYuh9nS/d9R+9LMXRvg2Q59qyjzP7UykZi4w8CoMqjT51dIqbKA1T4dHFnVWHJgD86pUpQqK00mu3UWMIMFEmqRop5hQD6VWnh6VP5IpdyRFkSK1JNE+Cic3eNGPNlBPqKyqUKVR3nFPvSZFkepkQWGVRyAA9BUrJTVlZIkwWYe4t/hYVCmv5UQZZHO82HIUtN7uxJlHh1BvYX58fOrRpxTvbUG2rg8VQNAAPCoSS2BhPh0cWdVYcmAPzqs6cJq00n36ix5BhkQWRFUHflAHyqKdKFNWhFLuVhYwmwMTm7Rox5lQT6iqzw9KbvOKb7UiLI3RxhRZQABuAFhWsYqKslZEmVSBQCgFAKAUAoDntv9HhITJFYPxXg37H5+tcjH8NVV9JT+bmuT/cpKN9iu2Vt+SA9VOrEDTX2l894rx4XiNTDvoqydl4r8r3qVUraM6zCYtJFzIwYd3DxG8fGu/SrQqxzQd0aJ3N1aEigNUmHU8PKqSpxYNfUsPZbzquSS2YPc8g90Gl6i5AfWG4of8Afwp0j6gPrX4Wp0vYwPrP4W8qdL2MD6wfuGnSPqA6x+C+Zpmm+QGWQ8QPClpvmD36vfexNOjvuwZJAo4VZU4rkDbVwKAx6wcNfCozIGVSBQCgFAKAUAoBQCgFAKAUAoBQEXHbPjmFpFB5HiPA7xWFfDU6ytUV/fWQ0mc/P0YkjbPh5DfkTY+FxofiBXInwqpTlnw8/s/Fb/VFMjWwTbWLh0nhLD71req3U+lSsdi6GlaF11/urr0GZrcsML0ow7byUP4h+ouK9VLi2Gnu7d/5V0Wzos4MZG/sOreDA17oVqdT5JJ9zJujfWpIoBQCgFAKAUBhJKq6sQPEgVWUox3YNH2jEfZbN+QF/wDKDWX6mm9nfu19LkXR6MQx9mNvFiFHzLelW6ST2i/rp+/kLmQWQ7yF7gLnzOnpU2m93bu/P7DUyEA43bx19N3pU5Fz19+BJtq4FAKAUAoBQCgFAKAUAoBQCgFAKAUAoBQETEbNhf2o0J52F/PfWFTC0anzxT+hFkQJui+GO5WXwY/revHPhOGlrZr6v73IyIwHRzL7GImX+9+1qquF5fkqzX1IydpkNk4gbsW3xQH5mrfo8Svlrv6pMnK+szGAxf8AzQ/6S/vVlh8Wv/m/4oWfWZjBYr/mR/0V/erdBi/9Vf7V+RZ9ZkMDiOOJPwjQfvVv09fnVf0jH9xZ9ZkNmt72ImPgUX5LVlhp86kvJeiFu0yGyY/eMjfmkc+ma1SsJT5uT75S/JOU2xbOhXURoDzyi/nvrSOGoxd1FX7hZEqtiRQCgFAKAUAoBQCgFAKAUAoBQCgFAKAUAoBQCgFAKAUAoBQCgFAKAUAoBQCgFAKAUAoBQCgFAKAUAoBQCgFAKAUAoCNJiwJkhsbukj34ARmNSPj1o8qFHO0lHrv5W/JJoXIuzsYJULgEWeVLHnHI8ZPxKE/GhSE8yv3+TsapNqouIXDkEFkzK3uk3bsfmsjHwU8qEOolPIzfs7FCWKOUCwdFcA7xmANvWhaEs0VLrNIxzmZoljuEyZmLWtmF9BbWhGd5rJE6hcr9l7WWdpVUEGN8uvvLqA4/CWVwPymhnCqptpciwoaCgKrZe2etZVMZTOjSIbggqrBWvbcbsunf3UMYVcztbdXJW0sYYlUhcxZ1QC9tW5mhecsp7szGiaMSAFdXUg20ZGZGFxoRdTrxoITzq5qxW0SJOqjjMjhQ7AFVCqSQtyeLFWsPwm5FCJTtLKlc34DFrLGsi3sw3HQg7iCOBBBB7xQtCSkro0HHOZjEsdwoQsxYCwctuFtbZTQrnebKkTJnyqW5Any1oXbsrkbZmKeVA7JkDBWXtZrhhfXQW4UKwk5K7RjtHaHVtGgXM8hYKMwUdkFjqeNhoP0BIETnlaXWTVOm63dyoaEfB4wSGUAEdW5Q95Cq1/8AH6UKRlmv2OxrxuPyOkSoXkcMwW4ACrYMzE7hdlHEknxIESnZqKV2zPZ2NEqZgCpDMrK1rqykqwNtN43jQixoTCeZXNU+1FXEJh2BBdSVb3cwv2PEhWI/KaEOolNQfMkYDEiSNJALBgDblQtGWZXI2P2ssUsMRBJlJFxuTcFLeLMqjvNCs6ijJRfMsKGhGwOLEgYgWyvInxRipPxtQrGWYk0LCgFAKArNoYaXropolRskcyFXdk/mNCwIIRv7I+dDKcZZ1KPJNeNux9RZLe2u/jxoakLY+DaKMoxBJknfTlJLJIu/jZxfvoZ0ouMbPrfm7mjaGyjK7tmC3SIIw3pJG7ureALLpx1B0NCs6WZt9i8USdj4ZooIYntmSNFbLe11UA2vra4oXpxcYKL5IhHZrDFNP1UL3yWkY2kjABVsv8M8CfeFDPo/8TNZPt5ry+5aYsOUcR2D5TlLbg1uze3C9qGsr2dtyq2fsPqJY2jclBF1ThySSFIMRGnA9Zp+M0MoUckk0+Vvx9/EuqG4oCt2HspYEAsvWWAZhc3sSQLnW2p03amhlSpqC7TPbGA65UQ2KiRGYHiqnUeNCakMyS7T3Y+FeKIRMQQl1QjjGP5ebT2gLA87X42AU4uMcr5ehpxOElWZp4cjF40jdXJUdguyMCqt/aOCLa6ai2oiUZKWaPNWJGycF1MSx3zEZizWtd3Yu5A4AszaULU4ZI2NK7KQ4lsQ6IxyxhGKgshXPmsSNL5huNCvRLPnaXYTsQmZWUbyCPMWoaNXViu6PYAwxiMxQx2C3MRvnYCzM38NddBzoZUYZFayXd/ZGzbeEaVOrEccgN7iRmXKfdZSqk3B14HkRQtVi5K1k+8l4OIpGiMxdlVQWO9iAAWPed9C0U0knqaNnYRo2mJI/iSlxbgMiLr33U0Kwi4t9rua8dhJOtSeLKWVXQo5KhlYq3tAEggoOBvc0InF5lKJs2Tg2jRsxBd3eRyN2ZjuHcBYX42vQtTi4rXd6mjaOyutZiTYGNQpHtJIjl0ccNDY/ChWdPM33eZI2PhnjgijcguqqGK3y5ra2vra9C1OLjBJ7ldtPYTTGdi5VmCLFlJsvV9uNmFtSJSx8AtDKdFzzXfd9NvMu472Ga17C9t1+Nu6huu0rtmYeaNnUrGY2klcMHbNZ2ZwMmS3G3tUM4KUW07Wu/exZ0NRQCgFAKAUAoBQCgFAKAUAoBQCgFAKAUAoBQCgFAKAUAoBQCgFAKAUAoBQCgFAKAUBXbc21DhYxJKTYsFVVBZnYgkKoG82BPIAEmqykoq7Lwpubsimw/T3CsL5Zx4RF/8A6y1YfrKXNnqWAqva3jb1sTY+luEPvSD80E6+pjtRYui/5iXw6uuS/wB0fybf+KcFxxMS/mYL/mtWir03tJFP0GJe0G+5X9CTBtvCv7GIhb8siH5GrqcXs0ZzwtaHzQku9MmRyq3ssD4EGrXMWmtzOhAoBQCgFAKAUBhLKqgsxCqNSSbADvJoCNszacWIDNC2dFbLnAOVjYG6Nude0O0txe4voaXuQmnsTKEigMJZFUXYgAbyTYeZoCg2v01wWHHbkJPJFY38DuPnVZTjHd2NqWHrVv8ALg5dybKL/wBW8DxixQHPq1/R7+VU6en/AFHq/hWN/wBJl7sDptgMY2SGcdZ/ZuGjf4K4BbxW9aJp7HiqU503lmmn1NWOiqSgoBQGuaZUGZiFA4k1nUqwpq83YtGMpOyRVSdJ8MGVMxJb2bA2Ol9Du3A14pcSppNpN27l6tPyPTHBVWrnkHSnCsbZypsD2gRob23+BNWjxGm9019L+jYlgaqV7XLeKVWF1II5ivZTqQqK8HdHllFxdmZ1cgUAoBQHyf6acf244h7kMjn807pCnxyDEeteXEvZHR4fC8r9vpr+DgejWy0mMpe4SKCWYkWv2AMo1B3syivJGOa/cfRSrSpRjl3ckvEs9obDfDwRzNIoLMqmNc2ZC0fWjMdBfIUJA3ZxVZ0nGN2euljIV6zpRTdtb8nZ20+voQFxko3SyDwdh8jWVl1HpdKm94rwQfas1v5rnxbN/mvUZI9RjVoU7fKvC3oYbJ2q6T9ZcZkV5FZVVWBiHWnVQDYrGykbiGNaw+BprrRyMXTWSy9XzP0orXAI3HWuwfKntAcft/p/Bh2KKAzDizZF5aWVpCPxBMp51SU7Hnq4mNP37fkc7ifpKlvZcq+EJbfusWmX/LWLrPl78zwVOIuLt9v3XoaD9IU33377JEt/MNbzqrrMwfE31vwX7kzEdINpCMzMJI0AFy0mGU67uy0Oa54C1M9S1/x+DV4jE5c7TS74/i5z2J6dYkj25OO+QDf/APGiHytUdKzBcQm+vx/CRz+L23iJmHZzm+bUPM1hvK9cz28RarJ3NIVpye3q/U+p/Q62bByyXcl8RIxLtmbRI1Fzx0UV6IbHVw7vC53dWNzl+nXS9MBGoVesxMtxDFzI3s1tQguN2pJAG/Ss5qCuzahQnXqKnBav3d9iOS2Tg2nYS7TxrNIzsggQlArKMzJoOxYEXtrzYnSubWxqjFyk9FyX3f4Ov+mWHT6GGdpJuclpZ6LLHbubu+yx02x5MCAfq0SaBSWyG5DAkHMwu1wOdcbFcX6HRQ9ORniI4tv/AB5Puv1di0RN+01ZmTsllCll32DXy3HfY14J8YrZVLLo9voYfpnFKXJ7PuOZ6TdEsNilNo1jlGqOnZ7Q3E27/eGo51lQ45Wp1MzWnM9tPEPL0db44dT3XanumSPow6XmaEYbFSA4pJWgW57UoWPrQ5HMIGBPNd9zX31OanFSXM5GKodBWlTvez8uXkfQKuec0YzEdWha1+Q5ngK8+KxCoU3N/TvNKdNzlY+TdMOlpGUsH6wgnqs1ltc2Z9My8Rl96x3DU8elRnXm5yd+3q7Fy/HefQYbC/ywtbr97/b09xvR7GJ9WK4tEE7IFEcIXKWy5SSSWOrjex4173hKSspK9+v3Yzp4ilPPmi243vqJujmOin6tsTG6IhleR4hlQC2UXFnzEnQBhuPKqzw1JNx2sr38eX0JWIozp5oxabdkr3v48jd0P6TXlKQkk37SHcwuR1i8luVvoSNd9714akamGfSJ27evsa/fuZOJw2lqq7n75n1TDzB1DD/Z412sNXjXpqpHmcCcHCVmba3KCgFAfFekSDG7ZEJ1RsUkZHDqsJHmmHxaWUfCvJNZqtjq4d9HSc1yXm3p6FucBh4SZIpFw2fqsO8cKRzq8zmR1j/iZlDBRESRprUSilqtOXWb0qtSosso5rXkm242S3elu3tJsWFGZlbFfWJYk6odnDnqcRI8eFVzlU6my2D3ICtfWpy9bv4b7ESqO1408qk77y1ilmtr6o53G9H9nwJLKZJ5Y42SLLG8ZJlLSggsUA9hEaw1FyLnSsJUqcU23ojp0sfi6so01GKcru7T207e/Xn2HQybESJ58Rd2eOGWNHYgJEI8Oi9oKACS0jWvwUnfW6pqLzdX4OVPFzqU1Tskm7vrd5cr9xyvSbo9h8LNg4o42UyyYmBmZ2YuuVIVYj2VzGVjYAaEVliIKENPdi0MTUrKTk+p7fU+sdDcZ12Awkp3tBET+bKA3qDXvjsceqrTa7S5qSh+e9l4dlx0WJlXNC+MZQzEHOVk7WhNyBmXW1uFed737TjuLVZSltc7DH7Ezyt9YaSVRJjnQKdRFH/Ea5ylmJd0UKLW1tvqHDX4u3wNKtBTlaprrJruIe0MBh8LGj9VeWGbDK5LtZ3EQmnFtwW5VedyfCs2lFdqa/J5K1KlQgpZdU4893a7LcpB1CIgHWSriMXGszJdpD2IC5aytZXdgDp2KvZZdN3d6+Vz1Lo8iSWsrySdt+XqaHx2GEyrCYmFpZJGEakdaojiw+bKpKo0yh7KNSy6a2q1430LKdLNaFubffol5kPbXSCCDPD1xGIg6iMy5GkaRYkzHKcwXOJ2c9vS4BINhU3toXdWEfhvqrL39TofoaU/Z5JBGaaVhe+oOXW538da1hsenD/Id3Vjc+STt1nSPEdaP5MUQhB5ZA9x/eeQ+K91cLj9epSw6cOs6+AVsNVkt7xT7ne/i0jPbnRqaSaaWNgL2eO5taUmMSHdxVDXz2H4pSjTjGpvqpactbebOzhcfSp0owmux/8A11t4Nm+Xo2xbLZTEOqABPBIHi3fmYetZR4jBRvd5vi5dc0/RFI4+KjfVS185J+iIrdGpQpFo7mPCgnMLnqrCVNVIIaynW4OQXFariVJyTu9HPl/Vs9+Xjq7Gqx9NtPXefL+rZ78vHV2NU8sezwZ5spZYgsQZg7Bg0vEKvZCuouBu7Ivpe8VPHNUqd7OV5aWVrLtet119pWpU6eLV8sbtyeytZdr1bW3N6nC/Q/M023YpbHXryTyBikAv319xCKpxUD5nE1JYmrOslp6LZXP01VzylZtrcvK5/T/WuHxu+WHVd+/U9mE3Z8P2n0dxuJkxeKWIsizSqWLKPYYqAATcgKFFe3DJQw8Wtrf3Po8PiqFKMKberPp22fZ2V+eD/wDKt6nzQ7/scOjvW7n9yV9IOy3nwkywtZxYuB7wA3H4X8zU1lpdctX77N13FOHVo060XNacuw+J9GmdMZhioIbrkXdwJCyD+lmvXmxajKhO+1v7H0+MUXRZ+h9i+y3j+grzcFv0Uu/7I+SxfzLuLCuyeUUBhPKFVmO5QSfAC5oD81fb0sUyzKV6x4pGbML2OLLyORqO1lkWx7q5zm1JtH0GHw8akHF9foZ7PxkvVJAhORJeuUKNRJlC5rjXQAVg5tK31O7TowU+klvbLrtYvnxu0ZVcGKUtI0TNIIWVv4TM8YBRQos7Fr2uTxo8Ro7tGKoYOnKLzKyvpmTWuj3be2hHx2Gx8t+u6xgxDESSKozAFQbOwAsCR8ao62bdmlKWDptOna66k36JkHFYKVs2fERC9y2fFIxJIsb5WYk2AHwoqjfX5lKs6a+WD7Pga9UiDsvAIuIibro2yOj2iWaRiVYNYBY7E6cSPGtLSlGyT9/U5mIqrK7p7c7L7n3f6OsJLFs+FJUMbXlYI3tIjyO8atyIVl04V1Kaaikz5+s05to6SrmR+e9jyYxSI0KgB2liWSNZHVif5kaZHkW9gbgZTv768zvyOS+lTsu9X1L/AAvR3aDC2bFEMzOQFKgu3tN/FkQ3Nzrbj41Vxnyv7+qMv09d7OXvvaLDAdDsUjZjE73BBWTqLG4tc/xWItzGtFSl1en5Ip4KpGV2m++35Nm0ehmLmcu8bMxsP50ShQNFUARkAAcBR0pN6+/ImrgalSWaS80vseYXoDikYtHZDa1/rTjTl/DhB4DjUqlP2/2NKWAnB3j/APr8Il7O+jGxvK8S90UZdv6p2dR8Ev31rGnbc9VPCKOrt77zvNl7Njw8YjjBA3kklmY8WZmJLHQankBwrVKx7ErIl0JOJ6edC3xMkeMwkgixkQsCfYlTeFYgXBBJs2u8ggg6Y16EK8HCaumenC4qWHndK6ejT2a97Pkc7H0mxkPYxmBlRx76C6N3gi6H+r4CvkMT/wCOqM7U5pdjfp1+B1Y1MHU1jNx7JJv/AJRT80iLjfpGw6aFZM33bAn0JrOP/jtZb2N4UqD2qJ9yk/SJSY7p9iJNIICv45NB6i/oa9tHgtGGtSV+xe/uj2U8Nf5Kcpd/wR8/if0RzU2zZsXJmmkeZvuRgkelyfT4V1I1aeHhaCUV1s9FThvSJPFTtFfyr4Y+L1ffufR/o26KywYmKVkWJFD9n3jmRl3Ddv4m9ebC8SpVcVGnF5m768tvex4eJ4nDRwkqFBdWy038/ep9br6E+UNGMw+dbcd48a8uMwyxFJw57rvNKVTJK5xe2I8RCsoihjnjk1lw0mmY2AzI265CrdTobXFjfNxsLi3Qvh660Xl+3UzpwjCclO7Xaj5/0g6cYpsRC0kSw9QwaOFldRcbr3IJG7dYaCuzGUajzp37jqYfB4dU5RU75t3pckYT6RtoSYjrIo43crkMaJIytroSA5II11uBqamU403nk7ft/cpPh+EjTySk977q/odH0X6OztN9ZxCqj3Zo4EJyRM9g7m5NmI0sCQNTqTpxMRiHiH0GHV0/f0X9jzV68FGy2XN7u2x9KwsGRQvn48a7mFw6oUlBfXvOHUm5yubq9BQUBi6Aggi4IsRzB30BxMX0awJ7GIxKoPZUGIlV3hQzRlso4XNeeWGhLc9ccW1vFPx+zJY6IKNOtxb/AJsQ4HkpUVX9FR6jT+I1FtGC/wDVfe5rPQSFvaUH87ySH/ExFXWGpLaI/ieK5St3JL0Ruh6A4Qb0X+6iD5gmr9FT/pRnLH4qW9SXiyyw/RbBpuhU/m7XodKuopbI88qk5fM2/qWkGHRBZFVRyUAD0qShtoBQEPZezIcOmSJAo3k8WbizMdWY8WNyahKxCilsTKkkUAoBQCgFAKAUB4ygixFxVKlKFSOWaTXU9SU2tUV2K2JDJ7Sg+IDD/EDXGqcAwzd6TlDuenmemnjKsNn9vQgL0QwwN1ihB59Sl68s+AV3p+plbtv/ANj0vildqzlL/cyZDsVVFgbDkqgVnH/xiLd6lVv6flswljJPWxLw+ARDcXvzJrqYPguGws1UhdyXNv8AFkYzrSmrMlV1jEUBqmgV/aF/nWFbDUqytUV/XxLwnKHyshS7IQ8TbkbGubLg1O94ya8DdYuXNHsWyEHE25CwFTHg1K95Sb8g8VLkibDCqiyi1dKjQp0VamrHnlOUnds2VsVFAKAUAoBQCgFAKAUAoBQCgFAKAUAoBQCgFAKAUAoBQCgFAKAUAoBQCgFAKAUB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15" name="14 Llamada de flecha hacia arriba"/>
          <p:cNvSpPr/>
          <p:nvPr/>
        </p:nvSpPr>
        <p:spPr>
          <a:xfrm>
            <a:off x="1619672" y="5589240"/>
            <a:ext cx="6264696" cy="766438"/>
          </a:xfrm>
          <a:prstGeom prst="upArrowCallou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/>
              <a:t>Lavado de canaletas</a:t>
            </a:r>
            <a:endParaRPr lang="es-ES" dirty="0"/>
          </a:p>
        </p:txBody>
      </p:sp>
      <p:pic>
        <p:nvPicPr>
          <p:cNvPr id="16" name="2 Imagen" descr="Logo p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40352" y="260648"/>
            <a:ext cx="1104900" cy="533636"/>
          </a:xfrm>
          <a:prstGeom prst="rect">
            <a:avLst/>
          </a:prstGeom>
        </p:spPr>
      </p:pic>
      <p:pic>
        <p:nvPicPr>
          <p:cNvPr id="13" name="6 Imagen" descr="72dpi-150x1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88640"/>
            <a:ext cx="1143000" cy="876300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1268760"/>
            <a:ext cx="3024336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1268760"/>
            <a:ext cx="3168352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18949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5360700" cy="737750"/>
          </a:xfrm>
        </p:spPr>
        <p:txBody>
          <a:bodyPr>
            <a:normAutofit/>
          </a:bodyPr>
          <a:lstStyle/>
          <a:p>
            <a:pPr algn="ctr"/>
            <a:r>
              <a:rPr lang="es-CL" sz="2400" b="1" u="sng" dirty="0" smtClean="0">
                <a:latin typeface="Segoe Print" pitchFamily="2" charset="0"/>
              </a:rPr>
              <a:t> </a:t>
            </a:r>
            <a:endParaRPr lang="es-CL" sz="2400" b="1" u="sng" dirty="0">
              <a:latin typeface="Segoe Print" pitchFamily="2" charset="0"/>
            </a:endParaRPr>
          </a:p>
        </p:txBody>
      </p:sp>
      <p:sp>
        <p:nvSpPr>
          <p:cNvPr id="10" name="AutoShape 2" descr="data:image/jpeg;base64,/9j/4AAQSkZJRgABAQAAAQABAAD/2wCEAAkGBxITEhQSExQWFhQXGBUYGBcYGBgaGhgXGBoXFxQaHB0aHSggGh0lHBUUIjEhJSwrLi4uGh8zODMsNygtLisBCgoKDg0OGxAQGywkHyQtLCwsLS0sLCwsLCwsLDQwLCwsLCwsLCwtLCwsLCwvLC8sLCwsLCwsLCwsLCwsLCwsLP/AABEIAMcA/gMBEQACEQEDEQH/xAAcAAEAAgMBAQEAAAAAAAAAAAAABAUCAwYBBwj/xABFEAACAQIDBAcECAMGBQUAAAABAgMAEQQSIQUxQVEGEyJhcZGhMkKBsQcUFVJicsHRIzOSU4KisuHwFlSTwtIXQ3Ozw//EABoBAQADAQEBAAAAAAAAAAAAAAABAgMFBAb/xAA8EQACAQIEAggFAgQGAgMAAAAAAQIDEQQSITEFQRNRYXGRobHwIjKBwdEU4RVCUvEjM1OSotIGgkNysv/aAAwDAQACEQMRAD8A+40AoBQCgFAKAUAoBQCgFAKAUAoBQCgFAKAUAoBQCgFAKAUAoBQCgFAKAUAoBQCgFAKAUAoBQCgFAKAUAoBQCgI2I2hEntyIvcWF/LfWNTEUqfzyS+pF0V0/SjDLuZm8FP8A3WFeOfFsNHm33L82IzoinpVm/lwO3+/wg1h/F83+XTk/fZcjOefbGNb2cNb8wb9bVH63Gy+Wjbvv97DNLqHX7SP/ALaL/R+rGnScTl/Kl4f9mPiHV7SPvKP6P2NMvE3zS8PwPiMfq+0v7Rf8H/jVei4n/WvL/qPiHV7SHvKf+n+1Tk4muafh+ER8R51+0l3oG/oPyYVHScTj/Kn4fkfEPtzGJ7eHv4K49dRT+IYyHz0vBP8AcZn1GcXS9Nzxsp7iD87VaPGoXtODT+j/AATnLLDbfw77pADya6+p0r20+I4ae0rd+nqSpIslYHUaivYnfYse1IFAKAUAoBQCgFAKAUAoBQCgFAKAwmmVRdmCjmSAPWqznGCvJ2QKfFdJ4FNkzSNyUaeZ3/C9c6rxahF2heT7Pfpcq5oj/X8dL/LhEY5vv9f/ABrH9Rjq3+XBRXW/f2IvJj7Bnk/nYg96re36D0p/DsRU/wA6q+5e0vIZW92ScP0Xw67wzfmY/wDbatqfCcNDdN97/FiciLCDZ0KezGg/ui/nXshhqMPlil9CbIlVuSKAxMg5jzqMy6wY9cv3h51GePWB16/eFRnj1g9Eq8x51OePWDIGrXB7QGuaBG0ZVYd4B+dUnTjNWkk+8WKzFdG8O+5Sh5qbem70rxVeF4aeyt3aeW3kVcEVjdH8RD2sPLf8Ps+nsn42rwvhuIoa4ef02/Z+RXK1sZ4bpI8bZMTGVP3gLfG3Ed48qvT4pOnLJiY27f2/AU7bnR4edXUMjBlPEV2KdSNSOaDujQ2VcCgFAKAUAoBQCgFAQ59pRrpe57tf9Ki6JszT9sp91vT96jMhlH2yn3W9P3pmJylbjtq4htI8iDmbs3ysPWvFX/Vy0puMV9W/S3qVcZciFFgomOad5ZW+AHzv5WrzR4ZGTzV5OT8F+fQjo+suMLjMPGLJHl8At/ib3NdGlSpUlaEUiyhY3/bKfdb0/etcxOUsAwqblRc8qXYFjzpqDzq+ZPn+1RlA6peQ+dMkeoHoQch5VOVA9tSwGUcqWQMTEvIeVRkj1AwOFXlbwqvRRBiYWHst51GSS2YPPrDL7Q+IqOklH5kQbo5AdxrSMlLYkzqwNOKwqSLldQw7/wBOVZ1aUKscs1dENXObxOzZcIxlgJaPeyHl38x37x51xamFrYKXS0HePNe9+/ddpRpx1Rf7L2gk6B18COKnlXWw2JhiIZ4/XsLp3JdegkUAoBQCgFAKApdrY4klFOg3955eFUbLJFZUFhQCgFAKAUB4aA6yPcPAVoZmVAcvtTaGIOL6iKTKOyPZU65cxJuDwrh4nE15YvoaUrbLZdV+ozbd7IlHZ+N/5kf0L+1b/psd/rf8UTaXWXhawuxGm87hXUvZalzTFjomOVZEJ5BgT86yjiKU3aMk33oi6JFbEmmfFxp7bqv5mA+dZzrU6fzyS73Yi6M4ZlYXVgw5ggj0q0Jxmrxd12EmdWBWbX2oiRSFJE6wDQXUm+7dXixeKjClJwksyWmq9CrloY9G5pJIA0hzElrEgbgbcBzBqvDqlSpQUqju236iOxKmw9u0vlXonTtrEk24ebMO+r055iTdWgFAc7PB9VxCyJpDKcjjgrHcfC+vdrXHnT/SYlVI/JPRrqfL33lPlZ0VdguKAUAoBQCgMJ3srHkCfIUYOVrM0FAKAUAoBQCgPDQHWJuHgK0MzKgOHw2MIxkkoR5LF7BBc/dB8LV8vTrtYydVRctXsr9noZJ/Fc6PZ+1mkfKYJEFiczCw9RXZw+NlVnldOUe1qxdO5TxMcbiCGJ6hNcoNr8Fv3nU9wrnRb4hiGpP/AA48uvq8fJFfmZt6U7LhSEOiBGDKOzpcHn871pxPB0adHPCNmmthJJI2y7ZZMHG97yOMoJ5i4LHnoPMitJ46VPBRn/M9P398yc3wmzYmxEMYkmXrJHGYltbA7t/G3GrYPAU3DpKyzSlq76iMesrsEvU48xR6ITYjuKZh5GvHQXQcQdOns9Lf+t/JkLSViXtCdsTiPqyMVjW/WEbzb2h4XIFud99eivUlisR+ni7RXzW5+9vEl6uxp6UYGGGFQiKGLAX42AJOu88Ky4nh6FCilCKTvvz8SJJJF9saHJBEv4FJ8SLn1JrrYOGShCL6kXjsTa9JJBcZZBbcf1315n8MyCdXpJFAQNuwZ8PKv4SR4r2h6ivLjafSYecezzWqIlsS8O91U8wD5ivRB3imSjZVgKAUAoDCaVVUsxAUaknhVZzjCLlJ2SByk+Olxbnq7rBH2j321F+820X4muIq9XGVl0ekItN9tuv8fVlE3JmyGIsQoGprsm5Y/Zar7cgBPgPnvq2UrcithB1gjDXvxtu41FtSb6DaGE6sgXvcXo1YJ3N+D2XnQMWtfu4USIbK9kIJB3g2qCxNx+zxGoOa9zbd3H9qlqxCdyAagk6xNw8BWhmYYqbIjv8AdUnyF6pVmoQcnyTZDOb6DxaSufwr5XJ+Yri8Eg7Tm+xff7lIHR4wExuBvytbxsbV2aqbhK29mXexzvQYjLKON18rG3reuPwRrLNc9PC39ykD3pdiM5jw6auWuQPCyg+ZPgKnitR1HHDw1bd/x+foJvkQ+leF6tMOnuqrLfv7N/PWvNxWj0cKUOSTXoRNWsdcZkVM9wEAvfha1fQ54xhmb0t5GpzPR6IzYiTEkdkFsvidAPgvzFcPh8HXxEsS1prbv28lv3mcdXcw6GSjrZc3tsAfUl/Uiq8HnerPNu/y7iG5q6U4oTSpGpuoOW/AsxAa3O2nxvVOKVVWqxpx22v2t2fgRJ3Z2QFtK+kWhqe0BDxOrqPD5156ms0iCZXoJFAacaLxuBvKkDxOg9TWdVXg0uaIextVbAAcKulZWJPakCgFAKA4/aeKfGTCCI/wwdTwNt7nuHAfvp87ia08bWVGm/hXtvuXLtM28zsjoxhEigZEFgFbxJtqT313aVGFGChBaI0irEPYKi7niAB53v8AIVaJaRD2ixMjX528qh7krYz2XEGkAN9xOht8qlBmWPg/ihFvrYaknf40a1C2LaSXI0aDcbj4AWHrVipV7XhtJfg1j8dx/Tzqr3JRM277C/m/Q1MhEozVSx1ibh4CtDMwxMCyIyN7LCxqlSnGpBwlswzTgsHHAmVeyt7kk7z3k+ArKjQp4eGWOiISSN8c6N7LKfAg/KtozjLZpk3K3EdH4mcupeNjvKNa99/D5V4anDaMp503FvqdiuVG/Z2yYoblBdjvZjdj8f2rbD4OlQd4rXrerJUUiRjcIkqlHFx8jzB4Gta1GFaOSaug1cq16Mw6AtKyjchfs+QFeFcKo7Nya6r6EZEXEMSooVQAo3AbhXRhCMIqMVZIsVWL6NwSOXIYEm5CmwJ48NPhXgq8LoVJ52mu5+/Iq4IyxGz8KHhDZVZbCNc1r2NxpfXXzNTUw+FjOClZNfKr259XPUWRbV0Cxi7AC5qG7K7BHwy3Jc/Csqau8zIJVbEigPCKA9oBQCgFAUnSzH9XFkB7Ulx4L7x9QPjXM4piHSpZY7y0+nP8fUpN2Rj0SwOSHrCO1Jr4KPZH6/Go4Vh1To53vLX6cvz9RBWRb4z+W/5W+RrqMuij2ZihG2vsnQ93I1ROxdonYnALI2dXAvv4/rUtXITsasHCqTWDBhlOvI8qhaMPYkKqmdmuLKBx4n/S9TzI5GnEbXIYhQCAdDzpmJymzaJWSMOCLix894/3yo9UQiRjYVkAGYCxvw7x+tS9QtClx+GCEANmuL1RosmdGm4eArQoYYqcIjOdyqW8hes6tRU4Ob5JvwDOX2NhPrheaclgDYJcgDS/DcNR63rh4Oj+ucqtd3s7JcvftmcVm1ZdYfYMCSLIgKlb6BjbUW4+NdKnw6hTqKpBWa7S2VG7aO1IobZz2juUC7H4VriMXSoWzvV7JatktpEXD9II2kEbLJGxtbOtr33cdL156fEqcqnRyUot/wBSsRmRKxG1YkkWJm7bWsLHjoLncK9FTF0oVFSk9WTdbGiPb0LGSxYrGLswU5d9rDmayjxGhJyyt2irt20IzIlbPx6TLnjNxexuLEHQ/qK3oYinXjmg9CU7mGM2pFG6RsTme1gATvNgTbvqtXF0qU1CT1ewbSKvFxYaTGKGZutFuyB2bqM4ubV4asMNVxiUm86tpy01XL7lXZsucbjY4lzSMFHDmfADU10a1enRjmm7Fm7FP/xBHIyjLLkJABy6EnTnXO/iVOpNLLKz520K5kWOP2tFCQrEljuRRdu7SvZXxlKhaL35Jass2kacHt6N5OqKvG/AOtr8bb9DbnWdHiNOpU6Npxl1NWIUlsWte8sKAUAoBQCgOI6Zykz5fuoPM3J/SvmOMTbr5epevtGU9zs4Iwqqo3AAD4C1fSwioxSXI1McZ/Lf8rfI1ZhHMVkaHlAbIkubcNTw4eNSCUcEPZ46i9vxqo4/iqbEXMFwYNrNvtvH4snPnUWFzH6svBvTiATrr3UsLmT4Qa2J3aackDm+um+lhc04iIKdDcHcefDnQHUINBWhQ8ljDAqRcEEEcwdDUSipJxezByk2zcRhCZIDmj94HU2H3hxtzGtcCeFxGCbqUHePNfnr71qZ2cdi32ZtxJYncjKUF2XusTcHiNDXRw2PhWpSm9HHdFlK6Kbo7IryS4qZgLWsWOgJvuvyFgPGubw+UZ1J4ms1p18v7LRFY9bMiDjMSsiKREmXtEWuFObzJ4cBU647EqcV8Eba9dnfz8uY+ZmvGwdfjynuiwNvuqt28ySPjVK1P9Rj3Dkt+5LX1sQ9ZHTz4NeqeJVABVhYC28WruToxdJ04qyaaNLaFF0Il7EoPAqx+It/21yuCT/w5p9afiv2KQM9jR/WMRJij7KnLH8OPlr4seVWwcf1OIliXstI+/e/YStXci7McNjpXPu57eIIQel6xwzUsfOfVf8ABC+Y14AfXMUzvqigkLwsDZR8d5qlBfrsU5T+VbL08d2QviZ1WNxAijd7aKpIHhuHyru1qipUpT6kaPRHNdGnQdbipmFybBm52u1vMDTlXF4bKCz4ms9b2u/O3p9CketmWDjbFYoYgKViS1idL5d3ib69wqaMZYvF9OlaC27bbeYWrudXXfNBQCgFAKAUBxHTKEicHgyDzFwf086+Y4xBqvfrXp7RlPc67ZuJEkSOOKjz3Eed6+hw9VVaUZrmjRO6M8Z/Lf8AK3yNbMlHMVmaCgANt1Ae5zzPn/vkPKgGY8/976AFyeJ86AZzzPnQErZ8BkcXuQLEk+gqVqQ9DoquUIW0NpxQ5esJGa9tCd1r7vEV5sRi6VBpVHa/YQ2kQsd0jgVDkbO50VQDqTuvpXmr8ToRj8DzPkkQ5IibD2K64eXNo8qFQDwFiBfkST8q82CwE4Yealo5K3dpp6kRjoQujU8CZ0nCK4a4LgaaAEXI0sRu768/DalCnmhWSUr8/TUrG3M6nBY2OQHq2DBTY2Bt8Ofwru0a9Oqn0bukaJpnOdFT1mInl8f8bX+S1xuF/wCJialTv83+xSG9zrK75ofPjI8cmIgQayNk+GY28wfWvknKdKpVow3k7fS/4ZjtodfhYjFCFUWVFJJO88WNu83r6GlDoaKjHZLx6/E1WiKfoTHfrZDvJUX79S3zFc3gsc2eo+dvy/UpAi7ElGEneObsgi2a2mh7J8CL1hgprBYiUKuiel+7Z9z8iI/C9S+2hPHiIZY4nV2y3sDfvHqK61epTxNGdOlJN25F3qrIpujOKwyoVlCLIrHVwL204kbwb6VzuG1sNGDjVspJ8/fkVjbmdPgsZHKC0ZzKDlvYgXFue/eK7dGvTqq9N3WxdO5IrUkUAoBQCgFAVHSXZpmi7Ptpqvf95fj8wK5/EcL09L4fmWq+6+vrYrJXRR9FdriM9U5srHQn3W4g8gfn41y+F4xUn0U9nt2Pq+vr3lIStodfiVJRgN5UgeVfSM1KD7Ol+76j96zsy90Ps6X7vqP3qbMXR42z5R7p9P3qHoLoxTBudw9R+9QmnsLoz+zpfu+o/erWYuh9nS/d9R+9LMXRvg2Q59qyjzP7UykZi4w8CoMqjT51dIqbKA1T4dHFnVWHJgD86pUpQqK00mu3UWMIMFEmqRop5hQD6VWnh6VP5IpdyRFkSK1JNE+Cic3eNGPNlBPqKyqUKVR3nFPvSZFkepkQWGVRyAA9BUrJTVlZIkwWYe4t/hYVCmv5UQZZHO82HIUtN7uxJlHh1BvYX58fOrRpxTvbUG2rg8VQNAAPCoSS2BhPh0cWdVYcmAPzqs6cJq00n36ix5BhkQWRFUHflAHyqKdKFNWhFLuVhYwmwMTm7Rox5lQT6iqzw9KbvOKb7UiLI3RxhRZQABuAFhWsYqKslZEmVSBQCgFAKAUAoDntv9HhITJFYPxXg37H5+tcjH8NVV9JT+bmuT/cpKN9iu2Vt+SA9VOrEDTX2l894rx4XiNTDvoqydl4r8r3qVUraM6zCYtJFzIwYd3DxG8fGu/SrQqxzQd0aJ3N1aEigNUmHU8PKqSpxYNfUsPZbzquSS2YPc8g90Gl6i5AfWG4of8Afwp0j6gPrX4Wp0vYwPrP4W8qdL2MD6wfuGnSPqA6x+C+Zpmm+QGWQ8QPClpvmD36vfexNOjvuwZJAo4VZU4rkDbVwKAx6wcNfCozIGVSBQCgFAKAUAoBQCgFAKAUAoBQEXHbPjmFpFB5HiPA7xWFfDU6ytUV/fWQ0mc/P0YkjbPh5DfkTY+FxofiBXInwqpTlnw8/s/Fb/VFMjWwTbWLh0nhLD71req3U+lSsdi6GlaF11/urr0GZrcsML0ow7byUP4h+ouK9VLi2Gnu7d/5V0Wzos4MZG/sOreDA17oVqdT5JJ9zJujfWpIoBQCgFAKAUBhJKq6sQPEgVWUox3YNH2jEfZbN+QF/wDKDWX6mm9nfu19LkXR6MQx9mNvFiFHzLelW6ST2i/rp+/kLmQWQ7yF7gLnzOnpU2m93bu/P7DUyEA43bx19N3pU5Fz19+BJtq4FAKAUAoBQCgFAKAUAoBQCgFAKAUAoBQETEbNhf2o0J52F/PfWFTC0anzxT+hFkQJui+GO5WXwY/revHPhOGlrZr6v73IyIwHRzL7GImX+9+1qquF5fkqzX1IydpkNk4gbsW3xQH5mrfo8Svlrv6pMnK+szGAxf8AzQ/6S/vVlh8Wv/m/4oWfWZjBYr/mR/0V/erdBi/9Vf7V+RZ9ZkMDiOOJPwjQfvVv09fnVf0jH9xZ9ZkNmt72ImPgUX5LVlhp86kvJeiFu0yGyY/eMjfmkc+ma1SsJT5uT75S/JOU2xbOhXURoDzyi/nvrSOGoxd1FX7hZEqtiRQCgFAKAUAoBQCgFAKAUAoBQCgFAKAUAoBQCgFAKAUAoBQCgFAKAUAoBQCgFAKAUAoBQCgFAKAUAoBQCgFAKAUAoCNJiwJkhsbukj34ARmNSPj1o8qFHO0lHrv5W/JJoXIuzsYJULgEWeVLHnHI8ZPxKE/GhSE8yv3+TsapNqouIXDkEFkzK3uk3bsfmsjHwU8qEOolPIzfs7FCWKOUCwdFcA7xmANvWhaEs0VLrNIxzmZoljuEyZmLWtmF9BbWhGd5rJE6hcr9l7WWdpVUEGN8uvvLqA4/CWVwPymhnCqptpciwoaCgKrZe2etZVMZTOjSIbggqrBWvbcbsunf3UMYVcztbdXJW0sYYlUhcxZ1QC9tW5mhecsp7szGiaMSAFdXUg20ZGZGFxoRdTrxoITzq5qxW0SJOqjjMjhQ7AFVCqSQtyeLFWsPwm5FCJTtLKlc34DFrLGsi3sw3HQg7iCOBBBB7xQtCSkro0HHOZjEsdwoQsxYCwctuFtbZTQrnebKkTJnyqW5Any1oXbsrkbZmKeVA7JkDBWXtZrhhfXQW4UKwk5K7RjtHaHVtGgXM8hYKMwUdkFjqeNhoP0BIETnlaXWTVOm63dyoaEfB4wSGUAEdW5Q95Cq1/8AH6UKRlmv2OxrxuPyOkSoXkcMwW4ACrYMzE7hdlHEknxIESnZqKV2zPZ2NEqZgCpDMrK1rqykqwNtN43jQixoTCeZXNU+1FXEJh2BBdSVb3cwv2PEhWI/KaEOolNQfMkYDEiSNJALBgDblQtGWZXI2P2ssUsMRBJlJFxuTcFLeLMqjvNCs6ijJRfMsKGhGwOLEgYgWyvInxRipPxtQrGWYk0LCgFAKArNoYaXropolRskcyFXdk/mNCwIIRv7I+dDKcZZ1KPJNeNux9RZLe2u/jxoakLY+DaKMoxBJknfTlJLJIu/jZxfvoZ0ouMbPrfm7mjaGyjK7tmC3SIIw3pJG7ureALLpx1B0NCs6WZt9i8USdj4ZooIYntmSNFbLe11UA2vra4oXpxcYKL5IhHZrDFNP1UL3yWkY2kjABVsv8M8CfeFDPo/8TNZPt5ry+5aYsOUcR2D5TlLbg1uze3C9qGsr2dtyq2fsPqJY2jclBF1ThySSFIMRGnA9Zp+M0MoUckk0+Vvx9/EuqG4oCt2HspYEAsvWWAZhc3sSQLnW2p03amhlSpqC7TPbGA65UQ2KiRGYHiqnUeNCakMyS7T3Y+FeKIRMQQl1QjjGP5ebT2gLA87X42AU4uMcr5ehpxOElWZp4cjF40jdXJUdguyMCqt/aOCLa6ai2oiUZKWaPNWJGycF1MSx3zEZizWtd3Yu5A4AszaULU4ZI2NK7KQ4lsQ6IxyxhGKgshXPmsSNL5huNCvRLPnaXYTsQmZWUbyCPMWoaNXViu6PYAwxiMxQx2C3MRvnYCzM38NddBzoZUYZFayXd/ZGzbeEaVOrEccgN7iRmXKfdZSqk3B14HkRQtVi5K1k+8l4OIpGiMxdlVQWO9iAAWPed9C0U0knqaNnYRo2mJI/iSlxbgMiLr33U0Kwi4t9rua8dhJOtSeLKWVXQo5KhlYq3tAEggoOBvc0InF5lKJs2Tg2jRsxBd3eRyN2ZjuHcBYX42vQtTi4rXd6mjaOyutZiTYGNQpHtJIjl0ccNDY/ChWdPM33eZI2PhnjgijcguqqGK3y5ra2vra9C1OLjBJ7ldtPYTTGdi5VmCLFlJsvV9uNmFtSJSx8AtDKdFzzXfd9NvMu472Ga17C9t1+Nu6huu0rtmYeaNnUrGY2klcMHbNZ2ZwMmS3G3tUM4KUW07Wu/exZ0NRQCgFAKAUAoBQCgFAKAUAoBQCgFAKAUAoBQCgFAKAUAoBQCgFAKAUAoBQCgFAKAUBXbc21DhYxJKTYsFVVBZnYgkKoG82BPIAEmqykoq7Lwpubsimw/T3CsL5Zx4RF/8A6y1YfrKXNnqWAqva3jb1sTY+luEPvSD80E6+pjtRYui/5iXw6uuS/wB0fybf+KcFxxMS/mYL/mtWir03tJFP0GJe0G+5X9CTBtvCv7GIhb8siH5GrqcXs0ZzwtaHzQku9MmRyq3ssD4EGrXMWmtzOhAoBQCgFAKAUBhLKqgsxCqNSSbADvJoCNszacWIDNC2dFbLnAOVjYG6Nude0O0txe4voaXuQmnsTKEigMJZFUXYgAbyTYeZoCg2v01wWHHbkJPJFY38DuPnVZTjHd2NqWHrVv8ALg5dybKL/wBW8DxixQHPq1/R7+VU6en/AFHq/hWN/wBJl7sDptgMY2SGcdZ/ZuGjf4K4BbxW9aJp7HiqU503lmmn1NWOiqSgoBQGuaZUGZiFA4k1nUqwpq83YtGMpOyRVSdJ8MGVMxJb2bA2Ol9Du3A14pcSppNpN27l6tPyPTHBVWrnkHSnCsbZypsD2gRob23+BNWjxGm9019L+jYlgaqV7XLeKVWF1II5ivZTqQqK8HdHllFxdmZ1cgUAoBQHyf6acf244h7kMjn807pCnxyDEeteXEvZHR4fC8r9vpr+DgejWy0mMpe4SKCWYkWv2AMo1B3syivJGOa/cfRSrSpRjl3ckvEs9obDfDwRzNIoLMqmNc2ZC0fWjMdBfIUJA3ZxVZ0nGN2euljIV6zpRTdtb8nZ20+voQFxko3SyDwdh8jWVl1HpdKm94rwQfas1v5rnxbN/mvUZI9RjVoU7fKvC3oYbJ2q6T9ZcZkV5FZVVWBiHWnVQDYrGykbiGNaw+BprrRyMXTWSy9XzP0orXAI3HWuwfKntAcft/p/Bh2KKAzDizZF5aWVpCPxBMp51SU7Hnq4mNP37fkc7ifpKlvZcq+EJbfusWmX/LWLrPl78zwVOIuLt9v3XoaD9IU33377JEt/MNbzqrrMwfE31vwX7kzEdINpCMzMJI0AFy0mGU67uy0Oa54C1M9S1/x+DV4jE5c7TS74/i5z2J6dYkj25OO+QDf/APGiHytUdKzBcQm+vx/CRz+L23iJmHZzm+bUPM1hvK9cz28RarJ3NIVpye3q/U+p/Q62bByyXcl8RIxLtmbRI1Fzx0UV6IbHVw7vC53dWNzl+nXS9MBGoVesxMtxDFzI3s1tQguN2pJAG/Ss5qCuzahQnXqKnBav3d9iOS2Tg2nYS7TxrNIzsggQlArKMzJoOxYEXtrzYnSubWxqjFyk9FyX3f4Ov+mWHT6GGdpJuclpZ6LLHbubu+yx02x5MCAfq0SaBSWyG5DAkHMwu1wOdcbFcX6HRQ9ORniI4tv/AB5Puv1di0RN+01ZmTsllCll32DXy3HfY14J8YrZVLLo9voYfpnFKXJ7PuOZ6TdEsNilNo1jlGqOnZ7Q3E27/eGo51lQ45Wp1MzWnM9tPEPL0db44dT3XanumSPow6XmaEYbFSA4pJWgW57UoWPrQ5HMIGBPNd9zX31OanFSXM5GKodBWlTvez8uXkfQKuec0YzEdWha1+Q5ngK8+KxCoU3N/TvNKdNzlY+TdMOlpGUsH6wgnqs1ltc2Z9My8Rl96x3DU8elRnXm5yd+3q7Fy/HefQYbC/ywtbr97/b09xvR7GJ9WK4tEE7IFEcIXKWy5SSSWOrjex4173hKSspK9+v3Yzp4ilPPmi243vqJujmOin6tsTG6IhleR4hlQC2UXFnzEnQBhuPKqzw1JNx2sr38eX0JWIozp5oxabdkr3v48jd0P6TXlKQkk37SHcwuR1i8luVvoSNd9714akamGfSJ27evsa/fuZOJw2lqq7n75n1TDzB1DD/Z412sNXjXpqpHmcCcHCVmba3KCgFAfFekSDG7ZEJ1RsUkZHDqsJHmmHxaWUfCvJNZqtjq4d9HSc1yXm3p6FucBh4SZIpFw2fqsO8cKRzq8zmR1j/iZlDBRESRprUSilqtOXWb0qtSosso5rXkm242S3elu3tJsWFGZlbFfWJYk6odnDnqcRI8eFVzlU6my2D3ICtfWpy9bv4b7ESqO1408qk77y1ilmtr6o53G9H9nwJLKZJ5Y42SLLG8ZJlLSggsUA9hEaw1FyLnSsJUqcU23ojp0sfi6so01GKcru7T207e/Xn2HQybESJ58Rd2eOGWNHYgJEI8Oi9oKACS0jWvwUnfW6pqLzdX4OVPFzqU1Tskm7vrd5cr9xyvSbo9h8LNg4o42UyyYmBmZ2YuuVIVYj2VzGVjYAaEVliIKENPdi0MTUrKTk+p7fU+sdDcZ12Awkp3tBET+bKA3qDXvjsceqrTa7S5qSh+e9l4dlx0WJlXNC+MZQzEHOVk7WhNyBmXW1uFed737TjuLVZSltc7DH7Ezyt9YaSVRJjnQKdRFH/Ea5ylmJd0UKLW1tvqHDX4u3wNKtBTlaprrJruIe0MBh8LGj9VeWGbDK5LtZ3EQmnFtwW5VedyfCs2lFdqa/J5K1KlQgpZdU4893a7LcpB1CIgHWSriMXGszJdpD2IC5aytZXdgDp2KvZZdN3d6+Vz1Lo8iSWsrySdt+XqaHx2GEyrCYmFpZJGEakdaojiw+bKpKo0yh7KNSy6a2q1430LKdLNaFubffol5kPbXSCCDPD1xGIg6iMy5GkaRYkzHKcwXOJ2c9vS4BINhU3toXdWEfhvqrL39TofoaU/Z5JBGaaVhe+oOXW538da1hsenD/Id3Vjc+STt1nSPEdaP5MUQhB5ZA9x/eeQ+K91cLj9epSw6cOs6+AVsNVkt7xT7ne/i0jPbnRqaSaaWNgL2eO5taUmMSHdxVDXz2H4pSjTjGpvqpactbebOzhcfSp0owmux/8A11t4Nm+Xo2xbLZTEOqABPBIHi3fmYetZR4jBRvd5vi5dc0/RFI4+KjfVS185J+iIrdGpQpFo7mPCgnMLnqrCVNVIIaynW4OQXFariVJyTu9HPl/Vs9+Xjq7Gqx9NtPXefL+rZ78vHV2NU8sezwZ5spZYgsQZg7Bg0vEKvZCuouBu7Ivpe8VPHNUqd7OV5aWVrLtet119pWpU6eLV8sbtyeytZdr1bW3N6nC/Q/M023YpbHXryTyBikAv319xCKpxUD5nE1JYmrOslp6LZXP01VzylZtrcvK5/T/WuHxu+WHVd+/U9mE3Z8P2n0dxuJkxeKWIsizSqWLKPYYqAATcgKFFe3DJQw8Wtrf3Po8PiqFKMKberPp22fZ2V+eD/wDKt6nzQ7/scOjvW7n9yV9IOy3nwkywtZxYuB7wA3H4X8zU1lpdctX77N13FOHVo060XNacuw+J9GmdMZhioIbrkXdwJCyD+lmvXmxajKhO+1v7H0+MUXRZ+h9i+y3j+grzcFv0Uu/7I+SxfzLuLCuyeUUBhPKFVmO5QSfAC5oD81fb0sUyzKV6x4pGbML2OLLyORqO1lkWx7q5zm1JtH0GHw8akHF9foZ7PxkvVJAhORJeuUKNRJlC5rjXQAVg5tK31O7TowU+klvbLrtYvnxu0ZVcGKUtI0TNIIWVv4TM8YBRQos7Fr2uTxo8Ro7tGKoYOnKLzKyvpmTWuj3be2hHx2Gx8t+u6xgxDESSKozAFQbOwAsCR8ao62bdmlKWDptOna66k36JkHFYKVs2fERC9y2fFIxJIsb5WYk2AHwoqjfX5lKs6a+WD7Pga9UiDsvAIuIibro2yOj2iWaRiVYNYBY7E6cSPGtLSlGyT9/U5mIqrK7p7c7L7n3f6OsJLFs+FJUMbXlYI3tIjyO8atyIVl04V1Kaaikz5+s05to6SrmR+e9jyYxSI0KgB2liWSNZHVif5kaZHkW9gbgZTv768zvyOS+lTsu9X1L/AAvR3aDC2bFEMzOQFKgu3tN/FkQ3Nzrbj41Vxnyv7+qMv09d7OXvvaLDAdDsUjZjE73BBWTqLG4tc/xWItzGtFSl1en5Ip4KpGV2m++35Nm0ehmLmcu8bMxsP50ShQNFUARkAAcBR0pN6+/ImrgalSWaS80vseYXoDikYtHZDa1/rTjTl/DhB4DjUqlP2/2NKWAnB3j/APr8Il7O+jGxvK8S90UZdv6p2dR8Ev31rGnbc9VPCKOrt77zvNl7Njw8YjjBA3kklmY8WZmJLHQankBwrVKx7ErIl0JOJ6edC3xMkeMwkgixkQsCfYlTeFYgXBBJs2u8ggg6Y16EK8HCaumenC4qWHndK6ejT2a97Pkc7H0mxkPYxmBlRx76C6N3gi6H+r4CvkMT/wCOqM7U5pdjfp1+B1Y1MHU1jNx7JJv/AJRT80iLjfpGw6aFZM33bAn0JrOP/jtZb2N4UqD2qJ9yk/SJSY7p9iJNIICv45NB6i/oa9tHgtGGtSV+xe/uj2U8Nf5Kcpd/wR8/if0RzU2zZsXJmmkeZvuRgkelyfT4V1I1aeHhaCUV1s9FThvSJPFTtFfyr4Y+L1ffufR/o26KywYmKVkWJFD9n3jmRl3Ddv4m9ebC8SpVcVGnF5m768tvex4eJ4nDRwkqFBdWy038/ep9br6E+UNGMw+dbcd48a8uMwyxFJw57rvNKVTJK5xe2I8RCsoihjnjk1lw0mmY2AzI265CrdTobXFjfNxsLi3Qvh660Xl+3UzpwjCclO7Xaj5/0g6cYpsRC0kSw9QwaOFldRcbr3IJG7dYaCuzGUajzp37jqYfB4dU5RU75t3pckYT6RtoSYjrIo43crkMaJIytroSA5II11uBqamU403nk7ft/cpPh+EjTySk977q/odH0X6OztN9ZxCqj3Zo4EJyRM9g7m5NmI0sCQNTqTpxMRiHiH0GHV0/f0X9jzV68FGy2XN7u2x9KwsGRQvn48a7mFw6oUlBfXvOHUm5yubq9BQUBi6Aggi4IsRzB30BxMX0awJ7GIxKoPZUGIlV3hQzRlso4XNeeWGhLc9ccW1vFPx+zJY6IKNOtxb/AJsQ4HkpUVX9FR6jT+I1FtGC/wDVfe5rPQSFvaUH87ySH/ExFXWGpLaI/ieK5St3JL0Ruh6A4Qb0X+6iD5gmr9FT/pRnLH4qW9SXiyyw/RbBpuhU/m7XodKuopbI88qk5fM2/qWkGHRBZFVRyUAD0qShtoBQEPZezIcOmSJAo3k8WbizMdWY8WNyahKxCilsTKkkUAoBQCgFAKAUB4ygixFxVKlKFSOWaTXU9SU2tUV2K2JDJ7Sg+IDD/EDXGqcAwzd6TlDuenmemnjKsNn9vQgL0QwwN1ihB59Sl68s+AV3p+plbtv/ANj0vildqzlL/cyZDsVVFgbDkqgVnH/xiLd6lVv6flswljJPWxLw+ARDcXvzJrqYPguGws1UhdyXNv8AFkYzrSmrMlV1jEUBqmgV/aF/nWFbDUqytUV/XxLwnKHyshS7IQ8TbkbGubLg1O94ya8DdYuXNHsWyEHE25CwFTHg1K95Sb8g8VLkibDCqiyi1dKjQp0VamrHnlOUnds2VsVFAKAUAoBQCgFAKAUAoBQCgFAKAUAoBQCgFAKAUAoBQCgFAKAUAoBQCgFAKAU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11" name="AutoShape 4" descr="data:image/jpeg;base64,/9j/4AAQSkZJRgABAQAAAQABAAD/2wCEAAkGBxITEhQSExQWFhQXGBUYGBcYGBgaGhgXGBoXFxQaHB0aHSggGh0lHBUUIjEhJSwrLi4uGh8zODMsNygtLisBCgoKDg0OGxAQGywkHyQtLCwsLS0sLCwsLCwsLDQwLCwsLCwsLCwtLCwsLCwvLC8sLCwsLCwsLCwsLCwsLCwsLP/AABEIAMcA/gMBEQACEQEDEQH/xAAcAAEAAgMBAQEAAAAAAAAAAAAABAUCAwYBBwj/xABFEAACAQIDBAcECAMGBQUAAAABAgMAEQQSIQUxQVEGEyJhcZGhMkKBsQcUFVJicsHRIzOSU4KisuHwFlSTwtIXQ3Ozw//EABoBAQADAQEBAAAAAAAAAAAAAAABAgMFBAb/xAA8EQACAQIEAggFAgQGAgMAAAAAAQIDEQQSITEFQRNRYXGRobHwIjKBwdEU4RVCUvEjM1OSotIGgkNysv/aAAwDAQACEQMRAD8A+40AoBQCgFAKAUAoBQCgFAKAUAoBQCgFAKAUAoBQCgFAKAUAoBQCgFAKAUAoBQCgFAKAUAoBQCgFAKAUAoBQCgI2I2hEntyIvcWF/LfWNTEUqfzyS+pF0V0/SjDLuZm8FP8A3WFeOfFsNHm33L82IzoinpVm/lwO3+/wg1h/F83+XTk/fZcjOefbGNb2cNb8wb9bVH63Gy+Wjbvv97DNLqHX7SP/ALaL/R+rGnScTl/Kl4f9mPiHV7SPvKP6P2NMvE3zS8PwPiMfq+0v7Rf8H/jVei4n/WvL/qPiHV7SHvKf+n+1Tk4muafh+ER8R51+0l3oG/oPyYVHScTj/Kn4fkfEPtzGJ7eHv4K49dRT+IYyHz0vBP8AcZn1GcXS9Nzxsp7iD87VaPGoXtODT+j/AATnLLDbfw77pADya6+p0r20+I4ae0rd+nqSpIslYHUaivYnfYse1IFAKAUAoBQCgFAKAUAoBQCgFAKAwmmVRdmCjmSAPWqznGCvJ2QKfFdJ4FNkzSNyUaeZ3/C9c6rxahF2heT7Pfpcq5oj/X8dL/LhEY5vv9f/ABrH9Rjq3+XBRXW/f2IvJj7Bnk/nYg96re36D0p/DsRU/wA6q+5e0vIZW92ScP0Xw67wzfmY/wDbatqfCcNDdN97/FiciLCDZ0KezGg/ui/nXshhqMPlil9CbIlVuSKAxMg5jzqMy6wY9cv3h51GePWB16/eFRnj1g9Eq8x51OePWDIGrXB7QGuaBG0ZVYd4B+dUnTjNWkk+8WKzFdG8O+5Sh5qbem70rxVeF4aeyt3aeW3kVcEVjdH8RD2sPLf8Ps+nsn42rwvhuIoa4ef02/Z+RXK1sZ4bpI8bZMTGVP3gLfG3Ed48qvT4pOnLJiY27f2/AU7bnR4edXUMjBlPEV2KdSNSOaDujQ2VcCgFAKAUAoBQCgFAQ59pRrpe57tf9Ki6JszT9sp91vT96jMhlH2yn3W9P3pmJylbjtq4htI8iDmbs3ysPWvFX/Vy0puMV9W/S3qVcZciFFgomOad5ZW+AHzv5WrzR4ZGTzV5OT8F+fQjo+suMLjMPGLJHl8At/ib3NdGlSpUlaEUiyhY3/bKfdb0/etcxOUsAwqblRc8qXYFjzpqDzq+ZPn+1RlA6peQ+dMkeoHoQch5VOVA9tSwGUcqWQMTEvIeVRkj1AwOFXlbwqvRRBiYWHst51GSS2YPPrDL7Q+IqOklH5kQbo5AdxrSMlLYkzqwNOKwqSLldQw7/wBOVZ1aUKscs1dENXObxOzZcIxlgJaPeyHl38x37x51xamFrYKXS0HePNe9+/ddpRpx1Rf7L2gk6B18COKnlXWw2JhiIZ4/XsLp3JdegkUAoBQCgFAKApdrY4klFOg3955eFUbLJFZUFhQCgFAKAUB4aA6yPcPAVoZmVAcvtTaGIOL6iKTKOyPZU65cxJuDwrh4nE15YvoaUrbLZdV+ozbd7IlHZ+N/5kf0L+1b/psd/rf8UTaXWXhawuxGm87hXUvZalzTFjomOVZEJ5BgT86yjiKU3aMk33oi6JFbEmmfFxp7bqv5mA+dZzrU6fzyS73Yi6M4ZlYXVgw5ggj0q0Jxmrxd12EmdWBWbX2oiRSFJE6wDQXUm+7dXixeKjClJwksyWmq9CrloY9G5pJIA0hzElrEgbgbcBzBqvDqlSpQUqju236iOxKmw9u0vlXonTtrEk24ebMO+r055iTdWgFAc7PB9VxCyJpDKcjjgrHcfC+vdrXHnT/SYlVI/JPRrqfL33lPlZ0VdguKAUAoBQCgMJ3srHkCfIUYOVrM0FAKAUAoBQCgPDQHWJuHgK0MzKgOHw2MIxkkoR5LF7BBc/dB8LV8vTrtYydVRctXsr9noZJ/Fc6PZ+1mkfKYJEFiczCw9RXZw+NlVnldOUe1qxdO5TxMcbiCGJ6hNcoNr8Fv3nU9wrnRb4hiGpP/AA48uvq8fJFfmZt6U7LhSEOiBGDKOzpcHn871pxPB0adHPCNmmthJJI2y7ZZMHG97yOMoJ5i4LHnoPMitJ46VPBRn/M9P398yc3wmzYmxEMYkmXrJHGYltbA7t/G3GrYPAU3DpKyzSlq76iMesrsEvU48xR6ITYjuKZh5GvHQXQcQdOns9Lf+t/JkLSViXtCdsTiPqyMVjW/WEbzb2h4XIFud99eivUlisR+ni7RXzW5+9vEl6uxp6UYGGGFQiKGLAX42AJOu88Ky4nh6FCilCKTvvz8SJJJF9saHJBEv4FJ8SLn1JrrYOGShCL6kXjsTa9JJBcZZBbcf1315n8MyCdXpJFAQNuwZ8PKv4SR4r2h6ivLjafSYecezzWqIlsS8O91U8wD5ivRB3imSjZVgKAUAoDCaVVUsxAUaknhVZzjCLlJ2SByk+Olxbnq7rBH2j321F+820X4muIq9XGVl0ekItN9tuv8fVlE3JmyGIsQoGprsm5Y/Zar7cgBPgPnvq2UrcithB1gjDXvxtu41FtSb6DaGE6sgXvcXo1YJ3N+D2XnQMWtfu4USIbK9kIJB3g2qCxNx+zxGoOa9zbd3H9qlqxCdyAagk6xNw8BWhmYYqbIjv8AdUnyF6pVmoQcnyTZDOb6DxaSufwr5XJ+Yri8Eg7Tm+xff7lIHR4wExuBvytbxsbV2aqbhK29mXexzvQYjLKON18rG3reuPwRrLNc9PC39ykD3pdiM5jw6auWuQPCyg+ZPgKnitR1HHDw1bd/x+foJvkQ+leF6tMOnuqrLfv7N/PWvNxWj0cKUOSTXoRNWsdcZkVM9wEAvfha1fQ54xhmb0t5GpzPR6IzYiTEkdkFsvidAPgvzFcPh8HXxEsS1prbv28lv3mcdXcw6GSjrZc3tsAfUl/Uiq8HnerPNu/y7iG5q6U4oTSpGpuoOW/AsxAa3O2nxvVOKVVWqxpx22v2t2fgRJ3Z2QFtK+kWhqe0BDxOrqPD5156ms0iCZXoJFAacaLxuBvKkDxOg9TWdVXg0uaIextVbAAcKulZWJPakCgFAKA4/aeKfGTCCI/wwdTwNt7nuHAfvp87ia08bWVGm/hXtvuXLtM28zsjoxhEigZEFgFbxJtqT313aVGFGChBaI0irEPYKi7niAB53v8AIVaJaRD2ixMjX528qh7krYz2XEGkAN9xOht8qlBmWPg/ihFvrYaknf40a1C2LaSXI0aDcbj4AWHrVipV7XhtJfg1j8dx/Tzqr3JRM277C/m/Q1MhEozVSx1ibh4CtDMwxMCyIyN7LCxqlSnGpBwlswzTgsHHAmVeyt7kk7z3k+ArKjQp4eGWOiISSN8c6N7LKfAg/KtozjLZpk3K3EdH4mcupeNjvKNa99/D5V4anDaMp503FvqdiuVG/Z2yYoblBdjvZjdj8f2rbD4OlQd4rXrerJUUiRjcIkqlHFx8jzB4Gta1GFaOSaug1cq16Mw6AtKyjchfs+QFeFcKo7Nya6r6EZEXEMSooVQAo3AbhXRhCMIqMVZIsVWL6NwSOXIYEm5CmwJ48NPhXgq8LoVJ52mu5+/Iq4IyxGz8KHhDZVZbCNc1r2NxpfXXzNTUw+FjOClZNfKr259XPUWRbV0Cxi7AC5qG7K7BHwy3Jc/Csqau8zIJVbEigPCKA9oBQCgFAUnSzH9XFkB7Ulx4L7x9QPjXM4piHSpZY7y0+nP8fUpN2Rj0SwOSHrCO1Jr4KPZH6/Go4Vh1To53vLX6cvz9RBWRb4z+W/5W+RrqMuij2ZihG2vsnQ93I1ROxdonYnALI2dXAvv4/rUtXITsasHCqTWDBhlOvI8qhaMPYkKqmdmuLKBx4n/S9TzI5GnEbXIYhQCAdDzpmJymzaJWSMOCLix894/3yo9UQiRjYVkAGYCxvw7x+tS9QtClx+GCEANmuL1RosmdGm4eArQoYYqcIjOdyqW8hes6tRU4Ob5JvwDOX2NhPrheaclgDYJcgDS/DcNR63rh4Oj+ucqtd3s7JcvftmcVm1ZdYfYMCSLIgKlb6BjbUW4+NdKnw6hTqKpBWa7S2VG7aO1IobZz2juUC7H4VriMXSoWzvV7JatktpEXD9II2kEbLJGxtbOtr33cdL156fEqcqnRyUot/wBSsRmRKxG1YkkWJm7bWsLHjoLncK9FTF0oVFSk9WTdbGiPb0LGSxYrGLswU5d9rDmayjxGhJyyt2irt20IzIlbPx6TLnjNxexuLEHQ/qK3oYinXjmg9CU7mGM2pFG6RsTme1gATvNgTbvqtXF0qU1CT1ewbSKvFxYaTGKGZutFuyB2bqM4ubV4asMNVxiUm86tpy01XL7lXZsucbjY4lzSMFHDmfADU10a1enRjmm7Fm7FP/xBHIyjLLkJABy6EnTnXO/iVOpNLLKz520K5kWOP2tFCQrEljuRRdu7SvZXxlKhaL35Jass2kacHt6N5OqKvG/AOtr8bb9DbnWdHiNOpU6Npxl1NWIUlsWte8sKAUAoBQCgOI6Zykz5fuoPM3J/SvmOMTbr5epevtGU9zs4Iwqqo3AAD4C1fSwioxSXI1McZ/Lf8rfI1ZhHMVkaHlAbIkubcNTw4eNSCUcEPZ46i9vxqo4/iqbEXMFwYNrNvtvH4snPnUWFzH6svBvTiATrr3UsLmT4Qa2J3aackDm+um+lhc04iIKdDcHcefDnQHUINBWhQ8ljDAqRcEEEcwdDUSipJxezByk2zcRhCZIDmj94HU2H3hxtzGtcCeFxGCbqUHePNfnr71qZ2cdi32ZtxJYncjKUF2XusTcHiNDXRw2PhWpSm9HHdFlK6Kbo7IryS4qZgLWsWOgJvuvyFgPGubw+UZ1J4ms1p18v7LRFY9bMiDjMSsiKREmXtEWuFObzJ4cBU647EqcV8Eba9dnfz8uY+ZmvGwdfjynuiwNvuqt28ySPjVK1P9Rj3Dkt+5LX1sQ9ZHTz4NeqeJVABVhYC28WruToxdJ04qyaaNLaFF0Il7EoPAqx+It/21yuCT/w5p9afiv2KQM9jR/WMRJij7KnLH8OPlr4seVWwcf1OIliXstI+/e/YStXci7McNjpXPu57eIIQel6xwzUsfOfVf8ABC+Y14AfXMUzvqigkLwsDZR8d5qlBfrsU5T+VbL08d2QviZ1WNxAijd7aKpIHhuHyru1qipUpT6kaPRHNdGnQdbipmFybBm52u1vMDTlXF4bKCz4ms9b2u/O3p9CketmWDjbFYoYgKViS1idL5d3ib69wqaMZYvF9OlaC27bbeYWrudXXfNBQCgFAKAUBxHTKEicHgyDzFwf086+Y4xBqvfrXp7RlPc67ZuJEkSOOKjz3Eed6+hw9VVaUZrmjRO6M8Z/Lf8AK3yNbMlHMVmaCgANt1Ae5zzPn/vkPKgGY8/976AFyeJ86AZzzPnQErZ8BkcXuQLEk+gqVqQ9DoquUIW0NpxQ5esJGa9tCd1r7vEV5sRi6VBpVHa/YQ2kQsd0jgVDkbO50VQDqTuvpXmr8ToRj8DzPkkQ5IibD2K64eXNo8qFQDwFiBfkST8q82CwE4Yealo5K3dpp6kRjoQujU8CZ0nCK4a4LgaaAEXI0sRu768/DalCnmhWSUr8/TUrG3M6nBY2OQHq2DBTY2Bt8Ofwru0a9Oqn0bukaJpnOdFT1mInl8f8bX+S1xuF/wCJialTv83+xSG9zrK75ofPjI8cmIgQayNk+GY28wfWvknKdKpVow3k7fS/4ZjtodfhYjFCFUWVFJJO88WNu83r6GlDoaKjHZLx6/E1WiKfoTHfrZDvJUX79S3zFc3gsc2eo+dvy/UpAi7ElGEneObsgi2a2mh7J8CL1hgprBYiUKuiel+7Z9z8iI/C9S+2hPHiIZY4nV2y3sDfvHqK61epTxNGdOlJN25F3qrIpujOKwyoVlCLIrHVwL204kbwb6VzuG1sNGDjVspJ8/fkVjbmdPgsZHKC0ZzKDlvYgXFue/eK7dGvTqq9N3WxdO5IrUkUAoBQCgFAVHSXZpmi7Ptpqvf95fj8wK5/EcL09L4fmWq+6+vrYrJXRR9FdriM9U5srHQn3W4g8gfn41y+F4xUn0U9nt2Pq+vr3lIStodfiVJRgN5UgeVfSM1KD7Ol+76j96zsy90Ps6X7vqP3qbMXR42z5R7p9P3qHoLoxTBudw9R+9QmnsLoz+zpfu+o/erWYuh9nS/d9R+9LMXRvg2Q59qyjzP7UykZi4w8CoMqjT51dIqbKA1T4dHFnVWHJgD86pUpQqK00mu3UWMIMFEmqRop5hQD6VWnh6VP5IpdyRFkSK1JNE+Cic3eNGPNlBPqKyqUKVR3nFPvSZFkepkQWGVRyAA9BUrJTVlZIkwWYe4t/hYVCmv5UQZZHO82HIUtN7uxJlHh1BvYX58fOrRpxTvbUG2rg8VQNAAPCoSS2BhPh0cWdVYcmAPzqs6cJq00n36ix5BhkQWRFUHflAHyqKdKFNWhFLuVhYwmwMTm7Rox5lQT6iqzw9KbvOKb7UiLI3RxhRZQABuAFhWsYqKslZEmVSBQCgFAKAUAoDntv9HhITJFYPxXg37H5+tcjH8NVV9JT+bmuT/cpKN9iu2Vt+SA9VOrEDTX2l894rx4XiNTDvoqydl4r8r3qVUraM6zCYtJFzIwYd3DxG8fGu/SrQqxzQd0aJ3N1aEigNUmHU8PKqSpxYNfUsPZbzquSS2YPc8g90Gl6i5AfWG4of8Afwp0j6gPrX4Wp0vYwPrP4W8qdL2MD6wfuGnSPqA6x+C+Zpmm+QGWQ8QPClpvmD36vfexNOjvuwZJAo4VZU4rkDbVwKAx6wcNfCozIGVSBQCgFAKAUAoBQCgFAKAUAoBQEXHbPjmFpFB5HiPA7xWFfDU6ytUV/fWQ0mc/P0YkjbPh5DfkTY+FxofiBXInwqpTlnw8/s/Fb/VFMjWwTbWLh0nhLD71req3U+lSsdi6GlaF11/urr0GZrcsML0ow7byUP4h+ouK9VLi2Gnu7d/5V0Wzos4MZG/sOreDA17oVqdT5JJ9zJujfWpIoBQCgFAKAUBhJKq6sQPEgVWUox3YNH2jEfZbN+QF/wDKDWX6mm9nfu19LkXR6MQx9mNvFiFHzLelW6ST2i/rp+/kLmQWQ7yF7gLnzOnpU2m93bu/P7DUyEA43bx19N3pU5Fz19+BJtq4FAKAUAoBQCgFAKAUAoBQCgFAKAUAoBQETEbNhf2o0J52F/PfWFTC0anzxT+hFkQJui+GO5WXwY/revHPhOGlrZr6v73IyIwHRzL7GImX+9+1qquF5fkqzX1IydpkNk4gbsW3xQH5mrfo8Svlrv6pMnK+szGAxf8AzQ/6S/vVlh8Wv/m/4oWfWZjBYr/mR/0V/erdBi/9Vf7V+RZ9ZkMDiOOJPwjQfvVv09fnVf0jH9xZ9ZkNmt72ImPgUX5LVlhp86kvJeiFu0yGyY/eMjfmkc+ma1SsJT5uT75S/JOU2xbOhXURoDzyi/nvrSOGoxd1FX7hZEqtiRQCgFAKAUAoBQCgFAKAUAoBQCgFAKAUAoBQCgFAKAUAoBQCgFAKAUAoBQCgFAKAUAoBQCgFAKAUAoBQCgFAKAUAoCNJiwJkhsbukj34ARmNSPj1o8qFHO0lHrv5W/JJoXIuzsYJULgEWeVLHnHI8ZPxKE/GhSE8yv3+TsapNqouIXDkEFkzK3uk3bsfmsjHwU8qEOolPIzfs7FCWKOUCwdFcA7xmANvWhaEs0VLrNIxzmZoljuEyZmLWtmF9BbWhGd5rJE6hcr9l7WWdpVUEGN8uvvLqA4/CWVwPymhnCqptpciwoaCgKrZe2etZVMZTOjSIbggqrBWvbcbsunf3UMYVcztbdXJW0sYYlUhcxZ1QC9tW5mhecsp7szGiaMSAFdXUg20ZGZGFxoRdTrxoITzq5qxW0SJOqjjMjhQ7AFVCqSQtyeLFWsPwm5FCJTtLKlc34DFrLGsi3sw3HQg7iCOBBBB7xQtCSkro0HHOZjEsdwoQsxYCwctuFtbZTQrnebKkTJnyqW5Any1oXbsrkbZmKeVA7JkDBWXtZrhhfXQW4UKwk5K7RjtHaHVtGgXM8hYKMwUdkFjqeNhoP0BIETnlaXWTVOm63dyoaEfB4wSGUAEdW5Q95Cq1/8AH6UKRlmv2OxrxuPyOkSoXkcMwW4ACrYMzE7hdlHEknxIESnZqKV2zPZ2NEqZgCpDMrK1rqykqwNtN43jQixoTCeZXNU+1FXEJh2BBdSVb3cwv2PEhWI/KaEOolNQfMkYDEiSNJALBgDblQtGWZXI2P2ssUsMRBJlJFxuTcFLeLMqjvNCs6ijJRfMsKGhGwOLEgYgWyvInxRipPxtQrGWYk0LCgFAKArNoYaXropolRskcyFXdk/mNCwIIRv7I+dDKcZZ1KPJNeNux9RZLe2u/jxoakLY+DaKMoxBJknfTlJLJIu/jZxfvoZ0ouMbPrfm7mjaGyjK7tmC3SIIw3pJG7ureALLpx1B0NCs6WZt9i8USdj4ZooIYntmSNFbLe11UA2vra4oXpxcYKL5IhHZrDFNP1UL3yWkY2kjABVsv8M8CfeFDPo/8TNZPt5ry+5aYsOUcR2D5TlLbg1uze3C9qGsr2dtyq2fsPqJY2jclBF1ThySSFIMRGnA9Zp+M0MoUckk0+Vvx9/EuqG4oCt2HspYEAsvWWAZhc3sSQLnW2p03amhlSpqC7TPbGA65UQ2KiRGYHiqnUeNCakMyS7T3Y+FeKIRMQQl1QjjGP5ebT2gLA87X42AU4uMcr5ehpxOElWZp4cjF40jdXJUdguyMCqt/aOCLa6ai2oiUZKWaPNWJGycF1MSx3zEZizWtd3Yu5A4AszaULU4ZI2NK7KQ4lsQ6IxyxhGKgshXPmsSNL5huNCvRLPnaXYTsQmZWUbyCPMWoaNXViu6PYAwxiMxQx2C3MRvnYCzM38NddBzoZUYZFayXd/ZGzbeEaVOrEccgN7iRmXKfdZSqk3B14HkRQtVi5K1k+8l4OIpGiMxdlVQWO9iAAWPed9C0U0knqaNnYRo2mJI/iSlxbgMiLr33U0Kwi4t9rua8dhJOtSeLKWVXQo5KhlYq3tAEggoOBvc0InF5lKJs2Tg2jRsxBd3eRyN2ZjuHcBYX42vQtTi4rXd6mjaOyutZiTYGNQpHtJIjl0ccNDY/ChWdPM33eZI2PhnjgijcguqqGK3y5ra2vra9C1OLjBJ7ldtPYTTGdi5VmCLFlJsvV9uNmFtSJSx8AtDKdFzzXfd9NvMu472Ga17C9t1+Nu6huu0rtmYeaNnUrGY2klcMHbNZ2ZwMmS3G3tUM4KUW07Wu/exZ0NRQCgFAKAUAoBQCgFAKAUAoBQCgFAKAUAoBQCgFAKAUAoBQCgFAKAUAoBQCgFAKAUBXbc21DhYxJKTYsFVVBZnYgkKoG82BPIAEmqykoq7Lwpubsimw/T3CsL5Zx4RF/8A6y1YfrKXNnqWAqva3jb1sTY+luEPvSD80E6+pjtRYui/5iXw6uuS/wB0fybf+KcFxxMS/mYL/mtWir03tJFP0GJe0G+5X9CTBtvCv7GIhb8siH5GrqcXs0ZzwtaHzQku9MmRyq3ssD4EGrXMWmtzOhAoBQCgFAKAUBhLKqgsxCqNSSbADvJoCNszacWIDNC2dFbLnAOVjYG6Nude0O0txe4voaXuQmnsTKEigMJZFUXYgAbyTYeZoCg2v01wWHHbkJPJFY38DuPnVZTjHd2NqWHrVv8ALg5dybKL/wBW8DxixQHPq1/R7+VU6en/AFHq/hWN/wBJl7sDptgMY2SGcdZ/ZuGjf4K4BbxW9aJp7HiqU503lmmn1NWOiqSgoBQGuaZUGZiFA4k1nUqwpq83YtGMpOyRVSdJ8MGVMxJb2bA2Ol9Du3A14pcSppNpN27l6tPyPTHBVWrnkHSnCsbZypsD2gRob23+BNWjxGm9019L+jYlgaqV7XLeKVWF1II5ivZTqQqK8HdHllFxdmZ1cgUAoBQHyf6acf244h7kMjn807pCnxyDEeteXEvZHR4fC8r9vpr+DgejWy0mMpe4SKCWYkWv2AMo1B3syivJGOa/cfRSrSpRjl3ckvEs9obDfDwRzNIoLMqmNc2ZC0fWjMdBfIUJA3ZxVZ0nGN2euljIV6zpRTdtb8nZ20+voQFxko3SyDwdh8jWVl1HpdKm94rwQfas1v5rnxbN/mvUZI9RjVoU7fKvC3oYbJ2q6T9ZcZkV5FZVVWBiHWnVQDYrGykbiGNaw+BprrRyMXTWSy9XzP0orXAI3HWuwfKntAcft/p/Bh2KKAzDizZF5aWVpCPxBMp51SU7Hnq4mNP37fkc7ifpKlvZcq+EJbfusWmX/LWLrPl78zwVOIuLt9v3XoaD9IU33377JEt/MNbzqrrMwfE31vwX7kzEdINpCMzMJI0AFy0mGU67uy0Oa54C1M9S1/x+DV4jE5c7TS74/i5z2J6dYkj25OO+QDf/APGiHytUdKzBcQm+vx/CRz+L23iJmHZzm+bUPM1hvK9cz28RarJ3NIVpye3q/U+p/Q62bByyXcl8RIxLtmbRI1Fzx0UV6IbHVw7vC53dWNzl+nXS9MBGoVesxMtxDFzI3s1tQguN2pJAG/Ss5qCuzahQnXqKnBav3d9iOS2Tg2nYS7TxrNIzsggQlArKMzJoOxYEXtrzYnSubWxqjFyk9FyX3f4Ov+mWHT6GGdpJuclpZ6LLHbubu+yx02x5MCAfq0SaBSWyG5DAkHMwu1wOdcbFcX6HRQ9ORniI4tv/AB5Puv1di0RN+01ZmTsllCll32DXy3HfY14J8YrZVLLo9voYfpnFKXJ7PuOZ6TdEsNilNo1jlGqOnZ7Q3E27/eGo51lQ45Wp1MzWnM9tPEPL0db44dT3XanumSPow6XmaEYbFSA4pJWgW57UoWPrQ5HMIGBPNd9zX31OanFSXM5GKodBWlTvez8uXkfQKuec0YzEdWha1+Q5ngK8+KxCoU3N/TvNKdNzlY+TdMOlpGUsH6wgnqs1ltc2Z9My8Rl96x3DU8elRnXm5yd+3q7Fy/HefQYbC/ywtbr97/b09xvR7GJ9WK4tEE7IFEcIXKWy5SSSWOrjex4173hKSspK9+v3Yzp4ilPPmi243vqJujmOin6tsTG6IhleR4hlQC2UXFnzEnQBhuPKqzw1JNx2sr38eX0JWIozp5oxabdkr3v48jd0P6TXlKQkk37SHcwuR1i8luVvoSNd9714akamGfSJ27evsa/fuZOJw2lqq7n75n1TDzB1DD/Z412sNXjXpqpHmcCcHCVmba3KCgFAfFekSDG7ZEJ1RsUkZHDqsJHmmHxaWUfCvJNZqtjq4d9HSc1yXm3p6FucBh4SZIpFw2fqsO8cKRzq8zmR1j/iZlDBRESRprUSilqtOXWb0qtSosso5rXkm242S3elu3tJsWFGZlbFfWJYk6odnDnqcRI8eFVzlU6my2D3ICtfWpy9bv4b7ESqO1408qk77y1ilmtr6o53G9H9nwJLKZJ5Y42SLLG8ZJlLSggsUA9hEaw1FyLnSsJUqcU23ojp0sfi6so01GKcru7T207e/Xn2HQybESJ58Rd2eOGWNHYgJEI8Oi9oKACS0jWvwUnfW6pqLzdX4OVPFzqU1Tskm7vrd5cr9xyvSbo9h8LNg4o42UyyYmBmZ2YuuVIVYj2VzGVjYAaEVliIKENPdi0MTUrKTk+p7fU+sdDcZ12Awkp3tBET+bKA3qDXvjsceqrTa7S5qSh+e9l4dlx0WJlXNC+MZQzEHOVk7WhNyBmXW1uFed737TjuLVZSltc7DH7Ezyt9YaSVRJjnQKdRFH/Ea5ylmJd0UKLW1tvqHDX4u3wNKtBTlaprrJruIe0MBh8LGj9VeWGbDK5LtZ3EQmnFtwW5VedyfCs2lFdqa/J5K1KlQgpZdU4893a7LcpB1CIgHWSriMXGszJdpD2IC5aytZXdgDp2KvZZdN3d6+Vz1Lo8iSWsrySdt+XqaHx2GEyrCYmFpZJGEakdaojiw+bKpKo0yh7KNSy6a2q1430LKdLNaFubffol5kPbXSCCDPD1xGIg6iMy5GkaRYkzHKcwXOJ2c9vS4BINhU3toXdWEfhvqrL39TofoaU/Z5JBGaaVhe+oOXW538da1hsenD/Id3Vjc+STt1nSPEdaP5MUQhB5ZA9x/eeQ+K91cLj9epSw6cOs6+AVsNVkt7xT7ne/i0jPbnRqaSaaWNgL2eO5taUmMSHdxVDXz2H4pSjTjGpvqpactbebOzhcfSp0owmux/8A11t4Nm+Xo2xbLZTEOqABPBIHi3fmYetZR4jBRvd5vi5dc0/RFI4+KjfVS185J+iIrdGpQpFo7mPCgnMLnqrCVNVIIaynW4OQXFariVJyTu9HPl/Vs9+Xjq7Gqx9NtPXefL+rZ78vHV2NU8sezwZ5spZYgsQZg7Bg0vEKvZCuouBu7Ivpe8VPHNUqd7OV5aWVrLtet119pWpU6eLV8sbtyeytZdr1bW3N6nC/Q/M023YpbHXryTyBikAv319xCKpxUD5nE1JYmrOslp6LZXP01VzylZtrcvK5/T/WuHxu+WHVd+/U9mE3Z8P2n0dxuJkxeKWIsizSqWLKPYYqAATcgKFFe3DJQw8Wtrf3Po8PiqFKMKberPp22fZ2V+eD/wDKt6nzQ7/scOjvW7n9yV9IOy3nwkywtZxYuB7wA3H4X8zU1lpdctX77N13FOHVo060XNacuw+J9GmdMZhioIbrkXdwJCyD+lmvXmxajKhO+1v7H0+MUXRZ+h9i+y3j+grzcFv0Uu/7I+SxfzLuLCuyeUUBhPKFVmO5QSfAC5oD81fb0sUyzKV6x4pGbML2OLLyORqO1lkWx7q5zm1JtH0GHw8akHF9foZ7PxkvVJAhORJeuUKNRJlC5rjXQAVg5tK31O7TowU+klvbLrtYvnxu0ZVcGKUtI0TNIIWVv4TM8YBRQos7Fr2uTxo8Ro7tGKoYOnKLzKyvpmTWuj3be2hHx2Gx8t+u6xgxDESSKozAFQbOwAsCR8ao62bdmlKWDptOna66k36JkHFYKVs2fERC9y2fFIxJIsb5WYk2AHwoqjfX5lKs6a+WD7Pga9UiDsvAIuIibro2yOj2iWaRiVYNYBY7E6cSPGtLSlGyT9/U5mIqrK7p7c7L7n3f6OsJLFs+FJUMbXlYI3tIjyO8atyIVl04V1Kaaikz5+s05to6SrmR+e9jyYxSI0KgB2liWSNZHVif5kaZHkW9gbgZTv768zvyOS+lTsu9X1L/AAvR3aDC2bFEMzOQFKgu3tN/FkQ3Nzrbj41Vxnyv7+qMv09d7OXvvaLDAdDsUjZjE73BBWTqLG4tc/xWItzGtFSl1en5Ip4KpGV2m++35Nm0ehmLmcu8bMxsP50ShQNFUARkAAcBR0pN6+/ImrgalSWaS80vseYXoDikYtHZDa1/rTjTl/DhB4DjUqlP2/2NKWAnB3j/APr8Il7O+jGxvK8S90UZdv6p2dR8Ev31rGnbc9VPCKOrt77zvNl7Njw8YjjBA3kklmY8WZmJLHQankBwrVKx7ErIl0JOJ6edC3xMkeMwkgixkQsCfYlTeFYgXBBJs2u8ggg6Y16EK8HCaumenC4qWHndK6ejT2a97Pkc7H0mxkPYxmBlRx76C6N3gi6H+r4CvkMT/wCOqM7U5pdjfp1+B1Y1MHU1jNx7JJv/AJRT80iLjfpGw6aFZM33bAn0JrOP/jtZb2N4UqD2qJ9yk/SJSY7p9iJNIICv45NB6i/oa9tHgtGGtSV+xe/uj2U8Nf5Kcpd/wR8/if0RzU2zZsXJmmkeZvuRgkelyfT4V1I1aeHhaCUV1s9FThvSJPFTtFfyr4Y+L1ffufR/o26KywYmKVkWJFD9n3jmRl3Ddv4m9ebC8SpVcVGnF5m768tvex4eJ4nDRwkqFBdWy038/ep9br6E+UNGMw+dbcd48a8uMwyxFJw57rvNKVTJK5xe2I8RCsoihjnjk1lw0mmY2AzI265CrdTobXFjfNxsLi3Qvh660Xl+3UzpwjCclO7Xaj5/0g6cYpsRC0kSw9QwaOFldRcbr3IJG7dYaCuzGUajzp37jqYfB4dU5RU75t3pckYT6RtoSYjrIo43crkMaJIytroSA5II11uBqamU403nk7ft/cpPh+EjTySk977q/odH0X6OztN9ZxCqj3Zo4EJyRM9g7m5NmI0sCQNTqTpxMRiHiH0GHV0/f0X9jzV68FGy2XN7u2x9KwsGRQvn48a7mFw6oUlBfXvOHUm5yubq9BQUBi6Aggi4IsRzB30BxMX0awJ7GIxKoPZUGIlV3hQzRlso4XNeeWGhLc9ccW1vFPx+zJY6IKNOtxb/AJsQ4HkpUVX9FR6jT+I1FtGC/wDVfe5rPQSFvaUH87ySH/ExFXWGpLaI/ieK5St3JL0Ruh6A4Qb0X+6iD5gmr9FT/pRnLH4qW9SXiyyw/RbBpuhU/m7XodKuopbI88qk5fM2/qWkGHRBZFVRyUAD0qShtoBQEPZezIcOmSJAo3k8WbizMdWY8WNyahKxCilsTKkkUAoBQCgFAKAUB4ygixFxVKlKFSOWaTXU9SU2tUV2K2JDJ7Sg+IDD/EDXGqcAwzd6TlDuenmemnjKsNn9vQgL0QwwN1ihB59Sl68s+AV3p+plbtv/ANj0vildqzlL/cyZDsVVFgbDkqgVnH/xiLd6lVv6flswljJPWxLw+ARDcXvzJrqYPguGws1UhdyXNv8AFkYzrSmrMlV1jEUBqmgV/aF/nWFbDUqytUV/XxLwnKHyshS7IQ8TbkbGubLg1O94ya8DdYuXNHsWyEHE25CwFTHg1K95Sb8g8VLkibDCqiyi1dKjQp0VamrHnlOUnds2VsVFAKAUAoBQCgFAKAUAoBQCgFAKAUAoBQCgFAKAUAoBQCgFAKAUAoBQCgFAKAUB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15" name="14 Llamada de flecha hacia arriba"/>
          <p:cNvSpPr/>
          <p:nvPr/>
        </p:nvSpPr>
        <p:spPr>
          <a:xfrm>
            <a:off x="1619672" y="5445224"/>
            <a:ext cx="6264696" cy="1054470"/>
          </a:xfrm>
          <a:prstGeom prst="upArrowCallou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/>
              <a:t>Residuos retirados de canaletas y pisos </a:t>
            </a:r>
            <a:endParaRPr lang="es-ES" dirty="0"/>
          </a:p>
        </p:txBody>
      </p:sp>
      <p:pic>
        <p:nvPicPr>
          <p:cNvPr id="16" name="2 Imagen" descr="Logo p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40352" y="260648"/>
            <a:ext cx="1104900" cy="533636"/>
          </a:xfrm>
          <a:prstGeom prst="rect">
            <a:avLst/>
          </a:prstGeom>
        </p:spPr>
      </p:pic>
      <p:pic>
        <p:nvPicPr>
          <p:cNvPr id="13" name="6 Imagen" descr="72dpi-150x1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88640"/>
            <a:ext cx="1143000" cy="876300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1196752"/>
            <a:ext cx="6120680" cy="4263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1 Título"/>
          <p:cNvSpPr txBox="1">
            <a:spLocks/>
          </p:cNvSpPr>
          <p:nvPr/>
        </p:nvSpPr>
        <p:spPr>
          <a:xfrm>
            <a:off x="2348136" y="413048"/>
            <a:ext cx="5360700" cy="73775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2400" b="1" u="sng" noProof="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  <a:ea typeface="+mj-ea"/>
                <a:cs typeface="+mj-cs"/>
              </a:rPr>
              <a:t>Vaciado Durazno</a:t>
            </a:r>
            <a:r>
              <a:rPr kumimoji="0" lang="es-CL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Segoe Print" pitchFamily="2" charset="0"/>
                <a:ea typeface="+mj-ea"/>
                <a:cs typeface="+mj-cs"/>
              </a:rPr>
              <a:t> </a:t>
            </a:r>
            <a:endParaRPr kumimoji="0" lang="es-CL" sz="2400" b="1" i="0" u="sng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Segoe Print" pitchFamily="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949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5360700" cy="737750"/>
          </a:xfrm>
        </p:spPr>
        <p:txBody>
          <a:bodyPr>
            <a:normAutofit/>
          </a:bodyPr>
          <a:lstStyle/>
          <a:p>
            <a:pPr algn="ctr"/>
            <a:r>
              <a:rPr lang="es-CL" sz="2400" b="1" u="sng" dirty="0" smtClean="0">
                <a:latin typeface="Segoe Print" pitchFamily="2" charset="0"/>
              </a:rPr>
              <a:t>Planta </a:t>
            </a:r>
            <a:r>
              <a:rPr lang="es-CL" sz="2400" b="1" u="sng" dirty="0" smtClean="0">
                <a:latin typeface="Segoe Print" pitchFamily="2" charset="0"/>
              </a:rPr>
              <a:t>conservas exterior </a:t>
            </a:r>
            <a:endParaRPr lang="es-CL" sz="2400" b="1" u="sng" dirty="0">
              <a:latin typeface="Segoe Print" pitchFamily="2" charset="0"/>
            </a:endParaRPr>
          </a:p>
        </p:txBody>
      </p:sp>
      <p:sp>
        <p:nvSpPr>
          <p:cNvPr id="10" name="AutoShape 2" descr="data:image/jpeg;base64,/9j/4AAQSkZJRgABAQAAAQABAAD/2wCEAAkGBxITEhQSExQWFhQXGBUYGBcYGBgaGhgXGBoXFxQaHB0aHSggGh0lHBUUIjEhJSwrLi4uGh8zODMsNygtLisBCgoKDg0OGxAQGywkHyQtLCwsLS0sLCwsLCwsLDQwLCwsLCwsLCwtLCwsLCwvLC8sLCwsLCwsLCwsLCwsLCwsLP/AABEIAMcA/gMBEQACEQEDEQH/xAAcAAEAAgMBAQEAAAAAAAAAAAAABAUCAwYBBwj/xABFEAACAQIDBAcECAMGBQUAAAABAgMAEQQSIQUxQVEGEyJhcZGhMkKBsQcUFVJicsHRIzOSU4KisuHwFlSTwtIXQ3Ozw//EABoBAQADAQEBAAAAAAAAAAAAAAABAgMFBAb/xAA8EQACAQIEAggFAgQGAgMAAAAAAQIDEQQSITEFQRNRYXGRobHwIjKBwdEU4RVCUvEjM1OSotIGgkNysv/aAAwDAQACEQMRAD8A+40AoBQCgFAKAUAoBQCgFAKAUAoBQCgFAKAUAoBQCgFAKAUAoBQCgFAKAUAoBQCgFAKAUAoBQCgFAKAUAoBQCgI2I2hEntyIvcWF/LfWNTEUqfzyS+pF0V0/SjDLuZm8FP8A3WFeOfFsNHm33L82IzoinpVm/lwO3+/wg1h/F83+XTk/fZcjOefbGNb2cNb8wb9bVH63Gy+Wjbvv97DNLqHX7SP/ALaL/R+rGnScTl/Kl4f9mPiHV7SPvKP6P2NMvE3zS8PwPiMfq+0v7Rf8H/jVei4n/WvL/qPiHV7SHvKf+n+1Tk4muafh+ER8R51+0l3oG/oPyYVHScTj/Kn4fkfEPtzGJ7eHv4K49dRT+IYyHz0vBP8AcZn1GcXS9Nzxsp7iD87VaPGoXtODT+j/AATnLLDbfw77pADya6+p0r20+I4ae0rd+nqSpIslYHUaivYnfYse1IFAKAUAoBQCgFAKAUAoBQCgFAKAwmmVRdmCjmSAPWqznGCvJ2QKfFdJ4FNkzSNyUaeZ3/C9c6rxahF2heT7Pfpcq5oj/X8dL/LhEY5vv9f/ABrH9Rjq3+XBRXW/f2IvJj7Bnk/nYg96re36D0p/DsRU/wA6q+5e0vIZW92ScP0Xw67wzfmY/wDbatqfCcNDdN97/FiciLCDZ0KezGg/ui/nXshhqMPlil9CbIlVuSKAxMg5jzqMy6wY9cv3h51GePWB16/eFRnj1g9Eq8x51OePWDIGrXB7QGuaBG0ZVYd4B+dUnTjNWkk+8WKzFdG8O+5Sh5qbem70rxVeF4aeyt3aeW3kVcEVjdH8RD2sPLf8Ps+nsn42rwvhuIoa4ef02/Z+RXK1sZ4bpI8bZMTGVP3gLfG3Ed48qvT4pOnLJiY27f2/AU7bnR4edXUMjBlPEV2KdSNSOaDujQ2VcCgFAKAUAoBQCgFAQ59pRrpe57tf9Ki6JszT9sp91vT96jMhlH2yn3W9P3pmJylbjtq4htI8iDmbs3ysPWvFX/Vy0puMV9W/S3qVcZciFFgomOad5ZW+AHzv5WrzR4ZGTzV5OT8F+fQjo+suMLjMPGLJHl8At/ib3NdGlSpUlaEUiyhY3/bKfdb0/etcxOUsAwqblRc8qXYFjzpqDzq+ZPn+1RlA6peQ+dMkeoHoQch5VOVA9tSwGUcqWQMTEvIeVRkj1AwOFXlbwqvRRBiYWHst51GSS2YPPrDL7Q+IqOklH5kQbo5AdxrSMlLYkzqwNOKwqSLldQw7/wBOVZ1aUKscs1dENXObxOzZcIxlgJaPeyHl38x37x51xamFrYKXS0HePNe9+/ddpRpx1Rf7L2gk6B18COKnlXWw2JhiIZ4/XsLp3JdegkUAoBQCgFAKApdrY4klFOg3955eFUbLJFZUFhQCgFAKAUB4aA6yPcPAVoZmVAcvtTaGIOL6iKTKOyPZU65cxJuDwrh4nE15YvoaUrbLZdV+ozbd7IlHZ+N/5kf0L+1b/psd/rf8UTaXWXhawuxGm87hXUvZalzTFjomOVZEJ5BgT86yjiKU3aMk33oi6JFbEmmfFxp7bqv5mA+dZzrU6fzyS73Yi6M4ZlYXVgw5ggj0q0Jxmrxd12EmdWBWbX2oiRSFJE6wDQXUm+7dXixeKjClJwksyWmq9CrloY9G5pJIA0hzElrEgbgbcBzBqvDqlSpQUqju236iOxKmw9u0vlXonTtrEk24ebMO+r055iTdWgFAc7PB9VxCyJpDKcjjgrHcfC+vdrXHnT/SYlVI/JPRrqfL33lPlZ0VdguKAUAoBQCgMJ3srHkCfIUYOVrM0FAKAUAoBQCgPDQHWJuHgK0MzKgOHw2MIxkkoR5LF7BBc/dB8LV8vTrtYydVRctXsr9noZJ/Fc6PZ+1mkfKYJEFiczCw9RXZw+NlVnldOUe1qxdO5TxMcbiCGJ6hNcoNr8Fv3nU9wrnRb4hiGpP/AA48uvq8fJFfmZt6U7LhSEOiBGDKOzpcHn871pxPB0adHPCNmmthJJI2y7ZZMHG97yOMoJ5i4LHnoPMitJ46VPBRn/M9P398yc3wmzYmxEMYkmXrJHGYltbA7t/G3GrYPAU3DpKyzSlq76iMesrsEvU48xR6ITYjuKZh5GvHQXQcQdOns9Lf+t/JkLSViXtCdsTiPqyMVjW/WEbzb2h4XIFud99eivUlisR+ni7RXzW5+9vEl6uxp6UYGGGFQiKGLAX42AJOu88Ky4nh6FCilCKTvvz8SJJJF9saHJBEv4FJ8SLn1JrrYOGShCL6kXjsTa9JJBcZZBbcf1315n8MyCdXpJFAQNuwZ8PKv4SR4r2h6ivLjafSYecezzWqIlsS8O91U8wD5ivRB3imSjZVgKAUAoDCaVVUsxAUaknhVZzjCLlJ2SByk+Olxbnq7rBH2j321F+820X4muIq9XGVl0ekItN9tuv8fVlE3JmyGIsQoGprsm5Y/Zar7cgBPgPnvq2UrcithB1gjDXvxtu41FtSb6DaGE6sgXvcXo1YJ3N+D2XnQMWtfu4USIbK9kIJB3g2qCxNx+zxGoOa9zbd3H9qlqxCdyAagk6xNw8BWhmYYqbIjv8AdUnyF6pVmoQcnyTZDOb6DxaSufwr5XJ+Yri8Eg7Tm+xff7lIHR4wExuBvytbxsbV2aqbhK29mXexzvQYjLKON18rG3reuPwRrLNc9PC39ykD3pdiM5jw6auWuQPCyg+ZPgKnitR1HHDw1bd/x+foJvkQ+leF6tMOnuqrLfv7N/PWvNxWj0cKUOSTXoRNWsdcZkVM9wEAvfha1fQ54xhmb0t5GpzPR6IzYiTEkdkFsvidAPgvzFcPh8HXxEsS1prbv28lv3mcdXcw6GSjrZc3tsAfUl/Uiq8HnerPNu/y7iG5q6U4oTSpGpuoOW/AsxAa3O2nxvVOKVVWqxpx22v2t2fgRJ3Z2QFtK+kWhqe0BDxOrqPD5156ms0iCZXoJFAacaLxuBvKkDxOg9TWdVXg0uaIextVbAAcKulZWJPakCgFAKA4/aeKfGTCCI/wwdTwNt7nuHAfvp87ia08bWVGm/hXtvuXLtM28zsjoxhEigZEFgFbxJtqT313aVGFGChBaI0irEPYKi7niAB53v8AIVaJaRD2ixMjX528qh7krYz2XEGkAN9xOht8qlBmWPg/ihFvrYaknf40a1C2LaSXI0aDcbj4AWHrVipV7XhtJfg1j8dx/Tzqr3JRM277C/m/Q1MhEozVSx1ibh4CtDMwxMCyIyN7LCxqlSnGpBwlswzTgsHHAmVeyt7kk7z3k+ArKjQp4eGWOiISSN8c6N7LKfAg/KtozjLZpk3K3EdH4mcupeNjvKNa99/D5V4anDaMp503FvqdiuVG/Z2yYoblBdjvZjdj8f2rbD4OlQd4rXrerJUUiRjcIkqlHFx8jzB4Gta1GFaOSaug1cq16Mw6AtKyjchfs+QFeFcKo7Nya6r6EZEXEMSooVQAo3AbhXRhCMIqMVZIsVWL6NwSOXIYEm5CmwJ48NPhXgq8LoVJ52mu5+/Iq4IyxGz8KHhDZVZbCNc1r2NxpfXXzNTUw+FjOClZNfKr259XPUWRbV0Cxi7AC5qG7K7BHwy3Jc/Csqau8zIJVbEigPCKA9oBQCgFAUnSzH9XFkB7Ulx4L7x9QPjXM4piHSpZY7y0+nP8fUpN2Rj0SwOSHrCO1Jr4KPZH6/Go4Vh1To53vLX6cvz9RBWRb4z+W/5W+RrqMuij2ZihG2vsnQ93I1ROxdonYnALI2dXAvv4/rUtXITsasHCqTWDBhlOvI8qhaMPYkKqmdmuLKBx4n/S9TzI5GnEbXIYhQCAdDzpmJymzaJWSMOCLix894/3yo9UQiRjYVkAGYCxvw7x+tS9QtClx+GCEANmuL1RosmdGm4eArQoYYqcIjOdyqW8hes6tRU4Ob5JvwDOX2NhPrheaclgDYJcgDS/DcNR63rh4Oj+ucqtd3s7JcvftmcVm1ZdYfYMCSLIgKlb6BjbUW4+NdKnw6hTqKpBWa7S2VG7aO1IobZz2juUC7H4VriMXSoWzvV7JatktpEXD9II2kEbLJGxtbOtr33cdL156fEqcqnRyUot/wBSsRmRKxG1YkkWJm7bWsLHjoLncK9FTF0oVFSk9WTdbGiPb0LGSxYrGLswU5d9rDmayjxGhJyyt2irt20IzIlbPx6TLnjNxexuLEHQ/qK3oYinXjmg9CU7mGM2pFG6RsTme1gATvNgTbvqtXF0qU1CT1ewbSKvFxYaTGKGZutFuyB2bqM4ubV4asMNVxiUm86tpy01XL7lXZsucbjY4lzSMFHDmfADU10a1enRjmm7Fm7FP/xBHIyjLLkJABy6EnTnXO/iVOpNLLKz520K5kWOP2tFCQrEljuRRdu7SvZXxlKhaL35Jass2kacHt6N5OqKvG/AOtr8bb9DbnWdHiNOpU6Npxl1NWIUlsWte8sKAUAoBQCgOI6Zykz5fuoPM3J/SvmOMTbr5epevtGU9zs4Iwqqo3AAD4C1fSwioxSXI1McZ/Lf8rfI1ZhHMVkaHlAbIkubcNTw4eNSCUcEPZ46i9vxqo4/iqbEXMFwYNrNvtvH4snPnUWFzH6svBvTiATrr3UsLmT4Qa2J3aackDm+um+lhc04iIKdDcHcefDnQHUINBWhQ8ljDAqRcEEEcwdDUSipJxezByk2zcRhCZIDmj94HU2H3hxtzGtcCeFxGCbqUHePNfnr71qZ2cdi32ZtxJYncjKUF2XusTcHiNDXRw2PhWpSm9HHdFlK6Kbo7IryS4qZgLWsWOgJvuvyFgPGubw+UZ1J4ms1p18v7LRFY9bMiDjMSsiKREmXtEWuFObzJ4cBU647EqcV8Eba9dnfz8uY+ZmvGwdfjynuiwNvuqt28ySPjVK1P9Rj3Dkt+5LX1sQ9ZHTz4NeqeJVABVhYC28WruToxdJ04qyaaNLaFF0Il7EoPAqx+It/21yuCT/w5p9afiv2KQM9jR/WMRJij7KnLH8OPlr4seVWwcf1OIliXstI+/e/YStXci7McNjpXPu57eIIQel6xwzUsfOfVf8ABC+Y14AfXMUzvqigkLwsDZR8d5qlBfrsU5T+VbL08d2QviZ1WNxAijd7aKpIHhuHyru1qipUpT6kaPRHNdGnQdbipmFybBm52u1vMDTlXF4bKCz4ms9b2u/O3p9CketmWDjbFYoYgKViS1idL5d3ib69wqaMZYvF9OlaC27bbeYWrudXXfNBQCgFAKAUBxHTKEicHgyDzFwf086+Y4xBqvfrXp7RlPc67ZuJEkSOOKjz3Eed6+hw9VVaUZrmjRO6M8Z/Lf8AK3yNbMlHMVmaCgANt1Ae5zzPn/vkPKgGY8/976AFyeJ86AZzzPnQErZ8BkcXuQLEk+gqVqQ9DoquUIW0NpxQ5esJGa9tCd1r7vEV5sRi6VBpVHa/YQ2kQsd0jgVDkbO50VQDqTuvpXmr8ToRj8DzPkkQ5IibD2K64eXNo8qFQDwFiBfkST8q82CwE4Yealo5K3dpp6kRjoQujU8CZ0nCK4a4LgaaAEXI0sRu768/DalCnmhWSUr8/TUrG3M6nBY2OQHq2DBTY2Bt8Ofwru0a9Oqn0bukaJpnOdFT1mInl8f8bX+S1xuF/wCJialTv83+xSG9zrK75ofPjI8cmIgQayNk+GY28wfWvknKdKpVow3k7fS/4ZjtodfhYjFCFUWVFJJO88WNu83r6GlDoaKjHZLx6/E1WiKfoTHfrZDvJUX79S3zFc3gsc2eo+dvy/UpAi7ElGEneObsgi2a2mh7J8CL1hgprBYiUKuiel+7Z9z8iI/C9S+2hPHiIZY4nV2y3sDfvHqK61epTxNGdOlJN25F3qrIpujOKwyoVlCLIrHVwL204kbwb6VzuG1sNGDjVspJ8/fkVjbmdPgsZHKC0ZzKDlvYgXFue/eK7dGvTqq9N3WxdO5IrUkUAoBQCgFAVHSXZpmi7Ptpqvf95fj8wK5/EcL09L4fmWq+6+vrYrJXRR9FdriM9U5srHQn3W4g8gfn41y+F4xUn0U9nt2Pq+vr3lIStodfiVJRgN5UgeVfSM1KD7Ol+76j96zsy90Ps6X7vqP3qbMXR42z5R7p9P3qHoLoxTBudw9R+9QmnsLoz+zpfu+o/erWYuh9nS/d9R+9LMXRvg2Q59qyjzP7UykZi4w8CoMqjT51dIqbKA1T4dHFnVWHJgD86pUpQqK00mu3UWMIMFEmqRop5hQD6VWnh6VP5IpdyRFkSK1JNE+Cic3eNGPNlBPqKyqUKVR3nFPvSZFkepkQWGVRyAA9BUrJTVlZIkwWYe4t/hYVCmv5UQZZHO82HIUtN7uxJlHh1BvYX58fOrRpxTvbUG2rg8VQNAAPCoSS2BhPh0cWdVYcmAPzqs6cJq00n36ix5BhkQWRFUHflAHyqKdKFNWhFLuVhYwmwMTm7Rox5lQT6iqzw9KbvOKb7UiLI3RxhRZQABuAFhWsYqKslZEmVSBQCgFAKAUAoDntv9HhITJFYPxXg37H5+tcjH8NVV9JT+bmuT/cpKN9iu2Vt+SA9VOrEDTX2l894rx4XiNTDvoqydl4r8r3qVUraM6zCYtJFzIwYd3DxG8fGu/SrQqxzQd0aJ3N1aEigNUmHU8PKqSpxYNfUsPZbzquSS2YPc8g90Gl6i5AfWG4of8Afwp0j6gPrX4Wp0vYwPrP4W8qdL2MD6wfuGnSPqA6x+C+Zpmm+QGWQ8QPClpvmD36vfexNOjvuwZJAo4VZU4rkDbVwKAx6wcNfCozIGVSBQCgFAKAUAoBQCgFAKAUAoBQEXHbPjmFpFB5HiPA7xWFfDU6ytUV/fWQ0mc/P0YkjbPh5DfkTY+FxofiBXInwqpTlnw8/s/Fb/VFMjWwTbWLh0nhLD71req3U+lSsdi6GlaF11/urr0GZrcsML0ow7byUP4h+ouK9VLi2Gnu7d/5V0Wzos4MZG/sOreDA17oVqdT5JJ9zJujfWpIoBQCgFAKAUBhJKq6sQPEgVWUox3YNH2jEfZbN+QF/wDKDWX6mm9nfu19LkXR6MQx9mNvFiFHzLelW6ST2i/rp+/kLmQWQ7yF7gLnzOnpU2m93bu/P7DUyEA43bx19N3pU5Fz19+BJtq4FAKAUAoBQCgFAKAUAoBQCgFAKAUAoBQETEbNhf2o0J52F/PfWFTC0anzxT+hFkQJui+GO5WXwY/revHPhOGlrZr6v73IyIwHRzL7GImX+9+1qquF5fkqzX1IydpkNk4gbsW3xQH5mrfo8Svlrv6pMnK+szGAxf8AzQ/6S/vVlh8Wv/m/4oWfWZjBYr/mR/0V/erdBi/9Vf7V+RZ9ZkMDiOOJPwjQfvVv09fnVf0jH9xZ9ZkNmt72ImPgUX5LVlhp86kvJeiFu0yGyY/eMjfmkc+ma1SsJT5uT75S/JOU2xbOhXURoDzyi/nvrSOGoxd1FX7hZEqtiRQCgFAKAUAoBQCgFAKAUAoBQCgFAKAUAoBQCgFAKAUAoBQCgFAKAUAoBQCgFAKAUAoBQCgFAKAUAoBQCgFAKAUAoCNJiwJkhsbukj34ARmNSPj1o8qFHO0lHrv5W/JJoXIuzsYJULgEWeVLHnHI8ZPxKE/GhSE8yv3+TsapNqouIXDkEFkzK3uk3bsfmsjHwU8qEOolPIzfs7FCWKOUCwdFcA7xmANvWhaEs0VLrNIxzmZoljuEyZmLWtmF9BbWhGd5rJE6hcr9l7WWdpVUEGN8uvvLqA4/CWVwPymhnCqptpciwoaCgKrZe2etZVMZTOjSIbggqrBWvbcbsunf3UMYVcztbdXJW0sYYlUhcxZ1QC9tW5mhecsp7szGiaMSAFdXUg20ZGZGFxoRdTrxoITzq5qxW0SJOqjjMjhQ7AFVCqSQtyeLFWsPwm5FCJTtLKlc34DFrLGsi3sw3HQg7iCOBBBB7xQtCSkro0HHOZjEsdwoQsxYCwctuFtbZTQrnebKkTJnyqW5Any1oXbsrkbZmKeVA7JkDBWXtZrhhfXQW4UKwk5K7RjtHaHVtGgXM8hYKMwUdkFjqeNhoP0BIETnlaXWTVOm63dyoaEfB4wSGUAEdW5Q95Cq1/8AH6UKRlmv2OxrxuPyOkSoXkcMwW4ACrYMzE7hdlHEknxIESnZqKV2zPZ2NEqZgCpDMrK1rqykqwNtN43jQixoTCeZXNU+1FXEJh2BBdSVb3cwv2PEhWI/KaEOolNQfMkYDEiSNJALBgDblQtGWZXI2P2ssUsMRBJlJFxuTcFLeLMqjvNCs6ijJRfMsKGhGwOLEgYgWyvInxRipPxtQrGWYk0LCgFAKArNoYaXropolRskcyFXdk/mNCwIIRv7I+dDKcZZ1KPJNeNux9RZLe2u/jxoakLY+DaKMoxBJknfTlJLJIu/jZxfvoZ0ouMbPrfm7mjaGyjK7tmC3SIIw3pJG7ureALLpx1B0NCs6WZt9i8USdj4ZooIYntmSNFbLe11UA2vra4oXpxcYKL5IhHZrDFNP1UL3yWkY2kjABVsv8M8CfeFDPo/8TNZPt5ry+5aYsOUcR2D5TlLbg1uze3C9qGsr2dtyq2fsPqJY2jclBF1ThySSFIMRGnA9Zp+M0MoUckk0+Vvx9/EuqG4oCt2HspYEAsvWWAZhc3sSQLnW2p03amhlSpqC7TPbGA65UQ2KiRGYHiqnUeNCakMyS7T3Y+FeKIRMQQl1QjjGP5ebT2gLA87X42AU4uMcr5ehpxOElWZp4cjF40jdXJUdguyMCqt/aOCLa6ai2oiUZKWaPNWJGycF1MSx3zEZizWtd3Yu5A4AszaULU4ZI2NK7KQ4lsQ6IxyxhGKgshXPmsSNL5huNCvRLPnaXYTsQmZWUbyCPMWoaNXViu6PYAwxiMxQx2C3MRvnYCzM38NddBzoZUYZFayXd/ZGzbeEaVOrEccgN7iRmXKfdZSqk3B14HkRQtVi5K1k+8l4OIpGiMxdlVQWO9iAAWPed9C0U0knqaNnYRo2mJI/iSlxbgMiLr33U0Kwi4t9rua8dhJOtSeLKWVXQo5KhlYq3tAEggoOBvc0InF5lKJs2Tg2jRsxBd3eRyN2ZjuHcBYX42vQtTi4rXd6mjaOyutZiTYGNQpHtJIjl0ccNDY/ChWdPM33eZI2PhnjgijcguqqGK3y5ra2vra9C1OLjBJ7ldtPYTTGdi5VmCLFlJsvV9uNmFtSJSx8AtDKdFzzXfd9NvMu472Ga17C9t1+Nu6huu0rtmYeaNnUrGY2klcMHbNZ2ZwMmS3G3tUM4KUW07Wu/exZ0NRQCgFAKAUAoBQCgFAKAUAoBQCgFAKAUAoBQCgFAKAUAoBQCgFAKAUAoBQCgFAKAUBXbc21DhYxJKTYsFVVBZnYgkKoG82BPIAEmqykoq7Lwpubsimw/T3CsL5Zx4RF/8A6y1YfrKXNnqWAqva3jb1sTY+luEPvSD80E6+pjtRYui/5iXw6uuS/wB0fybf+KcFxxMS/mYL/mtWir03tJFP0GJe0G+5X9CTBtvCv7GIhb8siH5GrqcXs0ZzwtaHzQku9MmRyq3ssD4EGrXMWmtzOhAoBQCgFAKAUBhLKqgsxCqNSSbADvJoCNszacWIDNC2dFbLnAOVjYG6Nude0O0txe4voaXuQmnsTKEigMJZFUXYgAbyTYeZoCg2v01wWHHbkJPJFY38DuPnVZTjHd2NqWHrVv8ALg5dybKL/wBW8DxixQHPq1/R7+VU6en/AFHq/hWN/wBJl7sDptgMY2SGcdZ/ZuGjf4K4BbxW9aJp7HiqU503lmmn1NWOiqSgoBQGuaZUGZiFA4k1nUqwpq83YtGMpOyRVSdJ8MGVMxJb2bA2Ol9Du3A14pcSppNpN27l6tPyPTHBVWrnkHSnCsbZypsD2gRob23+BNWjxGm9019L+jYlgaqV7XLeKVWF1II5ivZTqQqK8HdHllFxdmZ1cgUAoBQHyf6acf244h7kMjn807pCnxyDEeteXEvZHR4fC8r9vpr+DgejWy0mMpe4SKCWYkWv2AMo1B3syivJGOa/cfRSrSpRjl3ckvEs9obDfDwRzNIoLMqmNc2ZC0fWjMdBfIUJA3ZxVZ0nGN2euljIV6zpRTdtb8nZ20+voQFxko3SyDwdh8jWVl1HpdKm94rwQfas1v5rnxbN/mvUZI9RjVoU7fKvC3oYbJ2q6T9ZcZkV5FZVVWBiHWnVQDYrGykbiGNaw+BprrRyMXTWSy9XzP0orXAI3HWuwfKntAcft/p/Bh2KKAzDizZF5aWVpCPxBMp51SU7Hnq4mNP37fkc7ifpKlvZcq+EJbfusWmX/LWLrPl78zwVOIuLt9v3XoaD9IU33377JEt/MNbzqrrMwfE31vwX7kzEdINpCMzMJI0AFy0mGU67uy0Oa54C1M9S1/x+DV4jE5c7TS74/i5z2J6dYkj25OO+QDf/APGiHytUdKzBcQm+vx/CRz+L23iJmHZzm+bUPM1hvK9cz28RarJ3NIVpye3q/U+p/Q62bByyXcl8RIxLtmbRI1Fzx0UV6IbHVw7vC53dWNzl+nXS9MBGoVesxMtxDFzI3s1tQguN2pJAG/Ss5qCuzahQnXqKnBav3d9iOS2Tg2nYS7TxrNIzsggQlArKMzJoOxYEXtrzYnSubWxqjFyk9FyX3f4Ov+mWHT6GGdpJuclpZ6LLHbubu+yx02x5MCAfq0SaBSWyG5DAkHMwu1wOdcbFcX6HRQ9ORniI4tv/AB5Puv1di0RN+01ZmTsllCll32DXy3HfY14J8YrZVLLo9voYfpnFKXJ7PuOZ6TdEsNilNo1jlGqOnZ7Q3E27/eGo51lQ45Wp1MzWnM9tPEPL0db44dT3XanumSPow6XmaEYbFSA4pJWgW57UoWPrQ5HMIGBPNd9zX31OanFSXM5GKodBWlTvez8uXkfQKuec0YzEdWha1+Q5ngK8+KxCoU3N/TvNKdNzlY+TdMOlpGUsH6wgnqs1ltc2Z9My8Rl96x3DU8elRnXm5yd+3q7Fy/HefQYbC/ywtbr97/b09xvR7GJ9WK4tEE7IFEcIXKWy5SSSWOrjex4173hKSspK9+v3Yzp4ilPPmi243vqJujmOin6tsTG6IhleR4hlQC2UXFnzEnQBhuPKqzw1JNx2sr38eX0JWIozp5oxabdkr3v48jd0P6TXlKQkk37SHcwuR1i8luVvoSNd9714akamGfSJ27evsa/fuZOJw2lqq7n75n1TDzB1DD/Z412sNXjXpqpHmcCcHCVmba3KCgFAfFekSDG7ZEJ1RsUkZHDqsJHmmHxaWUfCvJNZqtjq4d9HSc1yXm3p6FucBh4SZIpFw2fqsO8cKRzq8zmR1j/iZlDBRESRprUSilqtOXWb0qtSosso5rXkm242S3elu3tJsWFGZlbFfWJYk6odnDnqcRI8eFVzlU6my2D3ICtfWpy9bv4b7ESqO1408qk77y1ilmtr6o53G9H9nwJLKZJ5Y42SLLG8ZJlLSggsUA9hEaw1FyLnSsJUqcU23ojp0sfi6so01GKcru7T207e/Xn2HQybESJ58Rd2eOGWNHYgJEI8Oi9oKACS0jWvwUnfW6pqLzdX4OVPFzqU1Tskm7vrd5cr9xyvSbo9h8LNg4o42UyyYmBmZ2YuuVIVYj2VzGVjYAaEVliIKENPdi0MTUrKTk+p7fU+sdDcZ12Awkp3tBET+bKA3qDXvjsceqrTa7S5qSh+e9l4dlx0WJlXNC+MZQzEHOVk7WhNyBmXW1uFed737TjuLVZSltc7DH7Ezyt9YaSVRJjnQKdRFH/Ea5ylmJd0UKLW1tvqHDX4u3wNKtBTlaprrJruIe0MBh8LGj9VeWGbDK5LtZ3EQmnFtwW5VedyfCs2lFdqa/J5K1KlQgpZdU4893a7LcpB1CIgHWSriMXGszJdpD2IC5aytZXdgDp2KvZZdN3d6+Vz1Lo8iSWsrySdt+XqaHx2GEyrCYmFpZJGEakdaojiw+bKpKo0yh7KNSy6a2q1430LKdLNaFubffol5kPbXSCCDPD1xGIg6iMy5GkaRYkzHKcwXOJ2c9vS4BINhU3toXdWEfhvqrL39TofoaU/Z5JBGaaVhe+oOXW538da1hsenD/Id3Vjc+STt1nSPEdaP5MUQhB5ZA9x/eeQ+K91cLj9epSw6cOs6+AVsNVkt7xT7ne/i0jPbnRqaSaaWNgL2eO5taUmMSHdxVDXz2H4pSjTjGpvqpactbebOzhcfSp0owmux/8A11t4Nm+Xo2xbLZTEOqABPBIHi3fmYetZR4jBRvd5vi5dc0/RFI4+KjfVS185J+iIrdGpQpFo7mPCgnMLnqrCVNVIIaynW4OQXFariVJyTu9HPl/Vs9+Xjq7Gqx9NtPXefL+rZ78vHV2NU8sezwZ5spZYgsQZg7Bg0vEKvZCuouBu7Ivpe8VPHNUqd7OV5aWVrLtet119pWpU6eLV8sbtyeytZdr1bW3N6nC/Q/M023YpbHXryTyBikAv319xCKpxUD5nE1JYmrOslp6LZXP01VzylZtrcvK5/T/WuHxu+WHVd+/U9mE3Z8P2n0dxuJkxeKWIsizSqWLKPYYqAATcgKFFe3DJQw8Wtrf3Po8PiqFKMKberPp22fZ2V+eD/wDKt6nzQ7/scOjvW7n9yV9IOy3nwkywtZxYuB7wA3H4X8zU1lpdctX77N13FOHVo060XNacuw+J9GmdMZhioIbrkXdwJCyD+lmvXmxajKhO+1v7H0+MUXRZ+h9i+y3j+grzcFv0Uu/7I+SxfzLuLCuyeUUBhPKFVmO5QSfAC5oD81fb0sUyzKV6x4pGbML2OLLyORqO1lkWx7q5zm1JtH0GHw8akHF9foZ7PxkvVJAhORJeuUKNRJlC5rjXQAVg5tK31O7TowU+klvbLrtYvnxu0ZVcGKUtI0TNIIWVv4TM8YBRQos7Fr2uTxo8Ro7tGKoYOnKLzKyvpmTWuj3be2hHx2Gx8t+u6xgxDESSKozAFQbOwAsCR8ao62bdmlKWDptOna66k36JkHFYKVs2fERC9y2fFIxJIsb5WYk2AHwoqjfX5lKs6a+WD7Pga9UiDsvAIuIibro2yOj2iWaRiVYNYBY7E6cSPGtLSlGyT9/U5mIqrK7p7c7L7n3f6OsJLFs+FJUMbXlYI3tIjyO8atyIVl04V1Kaaikz5+s05to6SrmR+e9jyYxSI0KgB2liWSNZHVif5kaZHkW9gbgZTv768zvyOS+lTsu9X1L/AAvR3aDC2bFEMzOQFKgu3tN/FkQ3Nzrbj41Vxnyv7+qMv09d7OXvvaLDAdDsUjZjE73BBWTqLG4tc/xWItzGtFSl1en5Ip4KpGV2m++35Nm0ehmLmcu8bMxsP50ShQNFUARkAAcBR0pN6+/ImrgalSWaS80vseYXoDikYtHZDa1/rTjTl/DhB4DjUqlP2/2NKWAnB3j/APr8Il7O+jGxvK8S90UZdv6p2dR8Ev31rGnbc9VPCKOrt77zvNl7Njw8YjjBA3kklmY8WZmJLHQankBwrVKx7ErIl0JOJ6edC3xMkeMwkgixkQsCfYlTeFYgXBBJs2u8ggg6Y16EK8HCaumenC4qWHndK6ejT2a97Pkc7H0mxkPYxmBlRx76C6N3gi6H+r4CvkMT/wCOqM7U5pdjfp1+B1Y1MHU1jNx7JJv/AJRT80iLjfpGw6aFZM33bAn0JrOP/jtZb2N4UqD2qJ9yk/SJSY7p9iJNIICv45NB6i/oa9tHgtGGtSV+xe/uj2U8Nf5Kcpd/wR8/if0RzU2zZsXJmmkeZvuRgkelyfT4V1I1aeHhaCUV1s9FThvSJPFTtFfyr4Y+L1ffufR/o26KywYmKVkWJFD9n3jmRl3Ddv4m9ebC8SpVcVGnF5m768tvex4eJ4nDRwkqFBdWy038/ep9br6E+UNGMw+dbcd48a8uMwyxFJw57rvNKVTJK5xe2I8RCsoihjnjk1lw0mmY2AzI265CrdTobXFjfNxsLi3Qvh660Xl+3UzpwjCclO7Xaj5/0g6cYpsRC0kSw9QwaOFldRcbr3IJG7dYaCuzGUajzp37jqYfB4dU5RU75t3pckYT6RtoSYjrIo43crkMaJIytroSA5II11uBqamU403nk7ft/cpPh+EjTySk977q/odH0X6OztN9ZxCqj3Zo4EJyRM9g7m5NmI0sCQNTqTpxMRiHiH0GHV0/f0X9jzV68FGy2XN7u2x9KwsGRQvn48a7mFw6oUlBfXvOHUm5yubq9BQUBi6Aggi4IsRzB30BxMX0awJ7GIxKoPZUGIlV3hQzRlso4XNeeWGhLc9ccW1vFPx+zJY6IKNOtxb/AJsQ4HkpUVX9FR6jT+I1FtGC/wDVfe5rPQSFvaUH87ySH/ExFXWGpLaI/ieK5St3JL0Ruh6A4Qb0X+6iD5gmr9FT/pRnLH4qW9SXiyyw/RbBpuhU/m7XodKuopbI88qk5fM2/qWkGHRBZFVRyUAD0qShtoBQEPZezIcOmSJAo3k8WbizMdWY8WNyahKxCilsTKkkUAoBQCgFAKAUB4ygixFxVKlKFSOWaTXU9SU2tUV2K2JDJ7Sg+IDD/EDXGqcAwzd6TlDuenmemnjKsNn9vQgL0QwwN1ihB59Sl68s+AV3p+plbtv/ANj0vildqzlL/cyZDsVVFgbDkqgVnH/xiLd6lVv6flswljJPWxLw+ARDcXvzJrqYPguGws1UhdyXNv8AFkYzrSmrMlV1jEUBqmgV/aF/nWFbDUqytUV/XxLwnKHyshS7IQ8TbkbGubLg1O94ya8DdYuXNHsWyEHE25CwFTHg1K95Sb8g8VLkibDCqiyi1dKjQp0VamrHnlOUnds2VsVFAKAUAoBQCgFAKAUAoBQCgFAKAUAoBQCgFAKAUAoBQCgFAKAUAoBQCgFAKAU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11" name="AutoShape 4" descr="data:image/jpeg;base64,/9j/4AAQSkZJRgABAQAAAQABAAD/2wCEAAkGBxITEhQSExQWFhQXGBUYGBcYGBgaGhgXGBoXFxQaHB0aHSggGh0lHBUUIjEhJSwrLi4uGh8zODMsNygtLisBCgoKDg0OGxAQGywkHyQtLCwsLS0sLCwsLCwsLDQwLCwsLCwsLCwtLCwsLCwvLC8sLCwsLCwsLCwsLCwsLCwsLP/AABEIAMcA/gMBEQACEQEDEQH/xAAcAAEAAgMBAQEAAAAAAAAAAAAABAUCAwYBBwj/xABFEAACAQIDBAcECAMGBQUAAAABAgMAEQQSIQUxQVEGEyJhcZGhMkKBsQcUFVJicsHRIzOSU4KisuHwFlSTwtIXQ3Ozw//EABoBAQADAQEBAAAAAAAAAAAAAAABAgMFBAb/xAA8EQACAQIEAggFAgQGAgMAAAAAAQIDEQQSITEFQRNRYXGRobHwIjKBwdEU4RVCUvEjM1OSotIGgkNysv/aAAwDAQACEQMRAD8A+40AoBQCgFAKAUAoBQCgFAKAUAoBQCgFAKAUAoBQCgFAKAUAoBQCgFAKAUAoBQCgFAKAUAoBQCgFAKAUAoBQCgI2I2hEntyIvcWF/LfWNTEUqfzyS+pF0V0/SjDLuZm8FP8A3WFeOfFsNHm33L82IzoinpVm/lwO3+/wg1h/F83+XTk/fZcjOefbGNb2cNb8wb9bVH63Gy+Wjbvv97DNLqHX7SP/ALaL/R+rGnScTl/Kl4f9mPiHV7SPvKP6P2NMvE3zS8PwPiMfq+0v7Rf8H/jVei4n/WvL/qPiHV7SHvKf+n+1Tk4muafh+ER8R51+0l3oG/oPyYVHScTj/Kn4fkfEPtzGJ7eHv4K49dRT+IYyHz0vBP8AcZn1GcXS9Nzxsp7iD87VaPGoXtODT+j/AATnLLDbfw77pADya6+p0r20+I4ae0rd+nqSpIslYHUaivYnfYse1IFAKAUAoBQCgFAKAUAoBQCgFAKAwmmVRdmCjmSAPWqznGCvJ2QKfFdJ4FNkzSNyUaeZ3/C9c6rxahF2heT7Pfpcq5oj/X8dL/LhEY5vv9f/ABrH9Rjq3+XBRXW/f2IvJj7Bnk/nYg96re36D0p/DsRU/wA6q+5e0vIZW92ScP0Xw67wzfmY/wDbatqfCcNDdN97/FiciLCDZ0KezGg/ui/nXshhqMPlil9CbIlVuSKAxMg5jzqMy6wY9cv3h51GePWB16/eFRnj1g9Eq8x51OePWDIGrXB7QGuaBG0ZVYd4B+dUnTjNWkk+8WKzFdG8O+5Sh5qbem70rxVeF4aeyt3aeW3kVcEVjdH8RD2sPLf8Ps+nsn42rwvhuIoa4ef02/Z+RXK1sZ4bpI8bZMTGVP3gLfG3Ed48qvT4pOnLJiY27f2/AU7bnR4edXUMjBlPEV2KdSNSOaDujQ2VcCgFAKAUAoBQCgFAQ59pRrpe57tf9Ki6JszT9sp91vT96jMhlH2yn3W9P3pmJylbjtq4htI8iDmbs3ysPWvFX/Vy0puMV9W/S3qVcZciFFgomOad5ZW+AHzv5WrzR4ZGTzV5OT8F+fQjo+suMLjMPGLJHl8At/ib3NdGlSpUlaEUiyhY3/bKfdb0/etcxOUsAwqblRc8qXYFjzpqDzq+ZPn+1RlA6peQ+dMkeoHoQch5VOVA9tSwGUcqWQMTEvIeVRkj1AwOFXlbwqvRRBiYWHst51GSS2YPPrDL7Q+IqOklH5kQbo5AdxrSMlLYkzqwNOKwqSLldQw7/wBOVZ1aUKscs1dENXObxOzZcIxlgJaPeyHl38x37x51xamFrYKXS0HePNe9+/ddpRpx1Rf7L2gk6B18COKnlXWw2JhiIZ4/XsLp3JdegkUAoBQCgFAKApdrY4klFOg3955eFUbLJFZUFhQCgFAKAUB4aA6yPcPAVoZmVAcvtTaGIOL6iKTKOyPZU65cxJuDwrh4nE15YvoaUrbLZdV+ozbd7IlHZ+N/5kf0L+1b/psd/rf8UTaXWXhawuxGm87hXUvZalzTFjomOVZEJ5BgT86yjiKU3aMk33oi6JFbEmmfFxp7bqv5mA+dZzrU6fzyS73Yi6M4ZlYXVgw5ggj0q0Jxmrxd12EmdWBWbX2oiRSFJE6wDQXUm+7dXixeKjClJwksyWmq9CrloY9G5pJIA0hzElrEgbgbcBzBqvDqlSpQUqju236iOxKmw9u0vlXonTtrEk24ebMO+r055iTdWgFAc7PB9VxCyJpDKcjjgrHcfC+vdrXHnT/SYlVI/JPRrqfL33lPlZ0VdguKAUAoBQCgMJ3srHkCfIUYOVrM0FAKAUAoBQCgPDQHWJuHgK0MzKgOHw2MIxkkoR5LF7BBc/dB8LV8vTrtYydVRctXsr9noZJ/Fc6PZ+1mkfKYJEFiczCw9RXZw+NlVnldOUe1qxdO5TxMcbiCGJ6hNcoNr8Fv3nU9wrnRb4hiGpP/AA48uvq8fJFfmZt6U7LhSEOiBGDKOzpcHn871pxPB0adHPCNmmthJJI2y7ZZMHG97yOMoJ5i4LHnoPMitJ46VPBRn/M9P398yc3wmzYmxEMYkmXrJHGYltbA7t/G3GrYPAU3DpKyzSlq76iMesrsEvU48xR6ITYjuKZh5GvHQXQcQdOns9Lf+t/JkLSViXtCdsTiPqyMVjW/WEbzb2h4XIFud99eivUlisR+ni7RXzW5+9vEl6uxp6UYGGGFQiKGLAX42AJOu88Ky4nh6FCilCKTvvz8SJJJF9saHJBEv4FJ8SLn1JrrYOGShCL6kXjsTa9JJBcZZBbcf1315n8MyCdXpJFAQNuwZ8PKv4SR4r2h6ivLjafSYecezzWqIlsS8O91U8wD5ivRB3imSjZVgKAUAoDCaVVUsxAUaknhVZzjCLlJ2SByk+Olxbnq7rBH2j321F+820X4muIq9XGVl0ekItN9tuv8fVlE3JmyGIsQoGprsm5Y/Zar7cgBPgPnvq2UrcithB1gjDXvxtu41FtSb6DaGE6sgXvcXo1YJ3N+D2XnQMWtfu4USIbK9kIJB3g2qCxNx+zxGoOa9zbd3H9qlqxCdyAagk6xNw8BWhmYYqbIjv8AdUnyF6pVmoQcnyTZDOb6DxaSufwr5XJ+Yri8Eg7Tm+xff7lIHR4wExuBvytbxsbV2aqbhK29mXexzvQYjLKON18rG3reuPwRrLNc9PC39ykD3pdiM5jw6auWuQPCyg+ZPgKnitR1HHDw1bd/x+foJvkQ+leF6tMOnuqrLfv7N/PWvNxWj0cKUOSTXoRNWsdcZkVM9wEAvfha1fQ54xhmb0t5GpzPR6IzYiTEkdkFsvidAPgvzFcPh8HXxEsS1prbv28lv3mcdXcw6GSjrZc3tsAfUl/Uiq8HnerPNu/y7iG5q6U4oTSpGpuoOW/AsxAa3O2nxvVOKVVWqxpx22v2t2fgRJ3Z2QFtK+kWhqe0BDxOrqPD5156ms0iCZXoJFAacaLxuBvKkDxOg9TWdVXg0uaIextVbAAcKulZWJPakCgFAKA4/aeKfGTCCI/wwdTwNt7nuHAfvp87ia08bWVGm/hXtvuXLtM28zsjoxhEigZEFgFbxJtqT313aVGFGChBaI0irEPYKi7niAB53v8AIVaJaRD2ixMjX528qh7krYz2XEGkAN9xOht8qlBmWPg/ihFvrYaknf40a1C2LaSXI0aDcbj4AWHrVipV7XhtJfg1j8dx/Tzqr3JRM277C/m/Q1MhEozVSx1ibh4CtDMwxMCyIyN7LCxqlSnGpBwlswzTgsHHAmVeyt7kk7z3k+ArKjQp4eGWOiISSN8c6N7LKfAg/KtozjLZpk3K3EdH4mcupeNjvKNa99/D5V4anDaMp503FvqdiuVG/Z2yYoblBdjvZjdj8f2rbD4OlQd4rXrerJUUiRjcIkqlHFx8jzB4Gta1GFaOSaug1cq16Mw6AtKyjchfs+QFeFcKo7Nya6r6EZEXEMSooVQAo3AbhXRhCMIqMVZIsVWL6NwSOXIYEm5CmwJ48NPhXgq8LoVJ52mu5+/Iq4IyxGz8KHhDZVZbCNc1r2NxpfXXzNTUw+FjOClZNfKr259XPUWRbV0Cxi7AC5qG7K7BHwy3Jc/Csqau8zIJVbEigPCKA9oBQCgFAUnSzH9XFkB7Ulx4L7x9QPjXM4piHSpZY7y0+nP8fUpN2Rj0SwOSHrCO1Jr4KPZH6/Go4Vh1To53vLX6cvz9RBWRb4z+W/5W+RrqMuij2ZihG2vsnQ93I1ROxdonYnALI2dXAvv4/rUtXITsasHCqTWDBhlOvI8qhaMPYkKqmdmuLKBx4n/S9TzI5GnEbXIYhQCAdDzpmJymzaJWSMOCLix894/3yo9UQiRjYVkAGYCxvw7x+tS9QtClx+GCEANmuL1RosmdGm4eArQoYYqcIjOdyqW8hes6tRU4Ob5JvwDOX2NhPrheaclgDYJcgDS/DcNR63rh4Oj+ucqtd3s7JcvftmcVm1ZdYfYMCSLIgKlb6BjbUW4+NdKnw6hTqKpBWa7S2VG7aO1IobZz2juUC7H4VriMXSoWzvV7JatktpEXD9II2kEbLJGxtbOtr33cdL156fEqcqnRyUot/wBSsRmRKxG1YkkWJm7bWsLHjoLncK9FTF0oVFSk9WTdbGiPb0LGSxYrGLswU5d9rDmayjxGhJyyt2irt20IzIlbPx6TLnjNxexuLEHQ/qK3oYinXjmg9CU7mGM2pFG6RsTme1gATvNgTbvqtXF0qU1CT1ewbSKvFxYaTGKGZutFuyB2bqM4ubV4asMNVxiUm86tpy01XL7lXZsucbjY4lzSMFHDmfADU10a1enRjmm7Fm7FP/xBHIyjLLkJABy6EnTnXO/iVOpNLLKz520K5kWOP2tFCQrEljuRRdu7SvZXxlKhaL35Jass2kacHt6N5OqKvG/AOtr8bb9DbnWdHiNOpU6Npxl1NWIUlsWte8sKAUAoBQCgOI6Zykz5fuoPM3J/SvmOMTbr5epevtGU9zs4Iwqqo3AAD4C1fSwioxSXI1McZ/Lf8rfI1ZhHMVkaHlAbIkubcNTw4eNSCUcEPZ46i9vxqo4/iqbEXMFwYNrNvtvH4snPnUWFzH6svBvTiATrr3UsLmT4Qa2J3aackDm+um+lhc04iIKdDcHcefDnQHUINBWhQ8ljDAqRcEEEcwdDUSipJxezByk2zcRhCZIDmj94HU2H3hxtzGtcCeFxGCbqUHePNfnr71qZ2cdi32ZtxJYncjKUF2XusTcHiNDXRw2PhWpSm9HHdFlK6Kbo7IryS4qZgLWsWOgJvuvyFgPGubw+UZ1J4ms1p18v7LRFY9bMiDjMSsiKREmXtEWuFObzJ4cBU647EqcV8Eba9dnfz8uY+ZmvGwdfjynuiwNvuqt28ySPjVK1P9Rj3Dkt+5LX1sQ9ZHTz4NeqeJVABVhYC28WruToxdJ04qyaaNLaFF0Il7EoPAqx+It/21yuCT/w5p9afiv2KQM9jR/WMRJij7KnLH8OPlr4seVWwcf1OIliXstI+/e/YStXci7McNjpXPu57eIIQel6xwzUsfOfVf8ABC+Y14AfXMUzvqigkLwsDZR8d5qlBfrsU5T+VbL08d2QviZ1WNxAijd7aKpIHhuHyru1qipUpT6kaPRHNdGnQdbipmFybBm52u1vMDTlXF4bKCz4ms9b2u/O3p9CketmWDjbFYoYgKViS1idL5d3ib69wqaMZYvF9OlaC27bbeYWrudXXfNBQCgFAKAUBxHTKEicHgyDzFwf086+Y4xBqvfrXp7RlPc67ZuJEkSOOKjz3Eed6+hw9VVaUZrmjRO6M8Z/Lf8AK3yNbMlHMVmaCgANt1Ae5zzPn/vkPKgGY8/976AFyeJ86AZzzPnQErZ8BkcXuQLEk+gqVqQ9DoquUIW0NpxQ5esJGa9tCd1r7vEV5sRi6VBpVHa/YQ2kQsd0jgVDkbO50VQDqTuvpXmr8ToRj8DzPkkQ5IibD2K64eXNo8qFQDwFiBfkST8q82CwE4Yealo5K3dpp6kRjoQujU8CZ0nCK4a4LgaaAEXI0sRu768/DalCnmhWSUr8/TUrG3M6nBY2OQHq2DBTY2Bt8Ofwru0a9Oqn0bukaJpnOdFT1mInl8f8bX+S1xuF/wCJialTv83+xSG9zrK75ofPjI8cmIgQayNk+GY28wfWvknKdKpVow3k7fS/4ZjtodfhYjFCFUWVFJJO88WNu83r6GlDoaKjHZLx6/E1WiKfoTHfrZDvJUX79S3zFc3gsc2eo+dvy/UpAi7ElGEneObsgi2a2mh7J8CL1hgprBYiUKuiel+7Z9z8iI/C9S+2hPHiIZY4nV2y3sDfvHqK61epTxNGdOlJN25F3qrIpujOKwyoVlCLIrHVwL204kbwb6VzuG1sNGDjVspJ8/fkVjbmdPgsZHKC0ZzKDlvYgXFue/eK7dGvTqq9N3WxdO5IrUkUAoBQCgFAVHSXZpmi7Ptpqvf95fj8wK5/EcL09L4fmWq+6+vrYrJXRR9FdriM9U5srHQn3W4g8gfn41y+F4xUn0U9nt2Pq+vr3lIStodfiVJRgN5UgeVfSM1KD7Ol+76j96zsy90Ps6X7vqP3qbMXR42z5R7p9P3qHoLoxTBudw9R+9QmnsLoz+zpfu+o/erWYuh9nS/d9R+9LMXRvg2Q59qyjzP7UykZi4w8CoMqjT51dIqbKA1T4dHFnVWHJgD86pUpQqK00mu3UWMIMFEmqRop5hQD6VWnh6VP5IpdyRFkSK1JNE+Cic3eNGPNlBPqKyqUKVR3nFPvSZFkepkQWGVRyAA9BUrJTVlZIkwWYe4t/hYVCmv5UQZZHO82HIUtN7uxJlHh1BvYX58fOrRpxTvbUG2rg8VQNAAPCoSS2BhPh0cWdVYcmAPzqs6cJq00n36ix5BhkQWRFUHflAHyqKdKFNWhFLuVhYwmwMTm7Rox5lQT6iqzw9KbvOKb7UiLI3RxhRZQABuAFhWsYqKslZEmVSBQCgFAKAUAoDntv9HhITJFYPxXg37H5+tcjH8NVV9JT+bmuT/cpKN9iu2Vt+SA9VOrEDTX2l894rx4XiNTDvoqydl4r8r3qVUraM6zCYtJFzIwYd3DxG8fGu/SrQqxzQd0aJ3N1aEigNUmHU8PKqSpxYNfUsPZbzquSS2YPc8g90Gl6i5AfWG4of8Afwp0j6gPrX4Wp0vYwPrP4W8qdL2MD6wfuGnSPqA6x+C+Zpmm+QGWQ8QPClpvmD36vfexNOjvuwZJAo4VZU4rkDbVwKAx6wcNfCozIGVSBQCgFAKAUAoBQCgFAKAUAoBQEXHbPjmFpFB5HiPA7xWFfDU6ytUV/fWQ0mc/P0YkjbPh5DfkTY+FxofiBXInwqpTlnw8/s/Fb/VFMjWwTbWLh0nhLD71req3U+lSsdi6GlaF11/urr0GZrcsML0ow7byUP4h+ouK9VLi2Gnu7d/5V0Wzos4MZG/sOreDA17oVqdT5JJ9zJujfWpIoBQCgFAKAUBhJKq6sQPEgVWUox3YNH2jEfZbN+QF/wDKDWX6mm9nfu19LkXR6MQx9mNvFiFHzLelW6ST2i/rp+/kLmQWQ7yF7gLnzOnpU2m93bu/P7DUyEA43bx19N3pU5Fz19+BJtq4FAKAUAoBQCgFAKAUAoBQCgFAKAUAoBQETEbNhf2o0J52F/PfWFTC0anzxT+hFkQJui+GO5WXwY/revHPhOGlrZr6v73IyIwHRzL7GImX+9+1qquF5fkqzX1IydpkNk4gbsW3xQH5mrfo8Svlrv6pMnK+szGAxf8AzQ/6S/vVlh8Wv/m/4oWfWZjBYr/mR/0V/erdBi/9Vf7V+RZ9ZkMDiOOJPwjQfvVv09fnVf0jH9xZ9ZkNmt72ImPgUX5LVlhp86kvJeiFu0yGyY/eMjfmkc+ma1SsJT5uT75S/JOU2xbOhXURoDzyi/nvrSOGoxd1FX7hZEqtiRQCgFAKAUAoBQCgFAKAUAoBQCgFAKAUAoBQCgFAKAUAoBQCgFAKAUAoBQCgFAKAUAoBQCgFAKAUAoBQCgFAKAUAoCNJiwJkhsbukj34ARmNSPj1o8qFHO0lHrv5W/JJoXIuzsYJULgEWeVLHnHI8ZPxKE/GhSE8yv3+TsapNqouIXDkEFkzK3uk3bsfmsjHwU8qEOolPIzfs7FCWKOUCwdFcA7xmANvWhaEs0VLrNIxzmZoljuEyZmLWtmF9BbWhGd5rJE6hcr9l7WWdpVUEGN8uvvLqA4/CWVwPymhnCqptpciwoaCgKrZe2etZVMZTOjSIbggqrBWvbcbsunf3UMYVcztbdXJW0sYYlUhcxZ1QC9tW5mhecsp7szGiaMSAFdXUg20ZGZGFxoRdTrxoITzq5qxW0SJOqjjMjhQ7AFVCqSQtyeLFWsPwm5FCJTtLKlc34DFrLGsi3sw3HQg7iCOBBBB7xQtCSkro0HHOZjEsdwoQsxYCwctuFtbZTQrnebKkTJnyqW5Any1oXbsrkbZmKeVA7JkDBWXtZrhhfXQW4UKwk5K7RjtHaHVtGgXM8hYKMwUdkFjqeNhoP0BIETnlaXWTVOm63dyoaEfB4wSGUAEdW5Q95Cq1/8AH6UKRlmv2OxrxuPyOkSoXkcMwW4ACrYMzE7hdlHEknxIESnZqKV2zPZ2NEqZgCpDMrK1rqykqwNtN43jQixoTCeZXNU+1FXEJh2BBdSVb3cwv2PEhWI/KaEOolNQfMkYDEiSNJALBgDblQtGWZXI2P2ssUsMRBJlJFxuTcFLeLMqjvNCs6ijJRfMsKGhGwOLEgYgWyvInxRipPxtQrGWYk0LCgFAKArNoYaXropolRskcyFXdk/mNCwIIRv7I+dDKcZZ1KPJNeNux9RZLe2u/jxoakLY+DaKMoxBJknfTlJLJIu/jZxfvoZ0ouMbPrfm7mjaGyjK7tmC3SIIw3pJG7ureALLpx1B0NCs6WZt9i8USdj4ZooIYntmSNFbLe11UA2vra4oXpxcYKL5IhHZrDFNP1UL3yWkY2kjABVsv8M8CfeFDPo/8TNZPt5ry+5aYsOUcR2D5TlLbg1uze3C9qGsr2dtyq2fsPqJY2jclBF1ThySSFIMRGnA9Zp+M0MoUckk0+Vvx9/EuqG4oCt2HspYEAsvWWAZhc3sSQLnW2p03amhlSpqC7TPbGA65UQ2KiRGYHiqnUeNCakMyS7T3Y+FeKIRMQQl1QjjGP5ebT2gLA87X42AU4uMcr5ehpxOElWZp4cjF40jdXJUdguyMCqt/aOCLa6ai2oiUZKWaPNWJGycF1MSx3zEZizWtd3Yu5A4AszaULU4ZI2NK7KQ4lsQ6IxyxhGKgshXPmsSNL5huNCvRLPnaXYTsQmZWUbyCPMWoaNXViu6PYAwxiMxQx2C3MRvnYCzM38NddBzoZUYZFayXd/ZGzbeEaVOrEccgN7iRmXKfdZSqk3B14HkRQtVi5K1k+8l4OIpGiMxdlVQWO9iAAWPed9C0U0knqaNnYRo2mJI/iSlxbgMiLr33U0Kwi4t9rua8dhJOtSeLKWVXQo5KhlYq3tAEggoOBvc0InF5lKJs2Tg2jRsxBd3eRyN2ZjuHcBYX42vQtTi4rXd6mjaOyutZiTYGNQpHtJIjl0ccNDY/ChWdPM33eZI2PhnjgijcguqqGK3y5ra2vra9C1OLjBJ7ldtPYTTGdi5VmCLFlJsvV9uNmFtSJSx8AtDKdFzzXfd9NvMu472Ga17C9t1+Nu6huu0rtmYeaNnUrGY2klcMHbNZ2ZwMmS3G3tUM4KUW07Wu/exZ0NRQCgFAKAUAoBQCgFAKAUAoBQCgFAKAUAoBQCgFAKAUAoBQCgFAKAUAoBQCgFAKAUBXbc21DhYxJKTYsFVVBZnYgkKoG82BPIAEmqykoq7Lwpubsimw/T3CsL5Zx4RF/8A6y1YfrKXNnqWAqva3jb1sTY+luEPvSD80E6+pjtRYui/5iXw6uuS/wB0fybf+KcFxxMS/mYL/mtWir03tJFP0GJe0G+5X9CTBtvCv7GIhb8siH5GrqcXs0ZzwtaHzQku9MmRyq3ssD4EGrXMWmtzOhAoBQCgFAKAUBhLKqgsxCqNSSbADvJoCNszacWIDNC2dFbLnAOVjYG6Nude0O0txe4voaXuQmnsTKEigMJZFUXYgAbyTYeZoCg2v01wWHHbkJPJFY38DuPnVZTjHd2NqWHrVv8ALg5dybKL/wBW8DxixQHPq1/R7+VU6en/AFHq/hWN/wBJl7sDptgMY2SGcdZ/ZuGjf4K4BbxW9aJp7HiqU503lmmn1NWOiqSgoBQGuaZUGZiFA4k1nUqwpq83YtGMpOyRVSdJ8MGVMxJb2bA2Ol9Du3A14pcSppNpN27l6tPyPTHBVWrnkHSnCsbZypsD2gRob23+BNWjxGm9019L+jYlgaqV7XLeKVWF1II5ivZTqQqK8HdHllFxdmZ1cgUAoBQHyf6acf244h7kMjn807pCnxyDEeteXEvZHR4fC8r9vpr+DgejWy0mMpe4SKCWYkWv2AMo1B3syivJGOa/cfRSrSpRjl3ckvEs9obDfDwRzNIoLMqmNc2ZC0fWjMdBfIUJA3ZxVZ0nGN2euljIV6zpRTdtb8nZ20+voQFxko3SyDwdh8jWVl1HpdKm94rwQfas1v5rnxbN/mvUZI9RjVoU7fKvC3oYbJ2q6T9ZcZkV5FZVVWBiHWnVQDYrGykbiGNaw+BprrRyMXTWSy9XzP0orXAI3HWuwfKntAcft/p/Bh2KKAzDizZF5aWVpCPxBMp51SU7Hnq4mNP37fkc7ifpKlvZcq+EJbfusWmX/LWLrPl78zwVOIuLt9v3XoaD9IU33377JEt/MNbzqrrMwfE31vwX7kzEdINpCMzMJI0AFy0mGU67uy0Oa54C1M9S1/x+DV4jE5c7TS74/i5z2J6dYkj25OO+QDf/APGiHytUdKzBcQm+vx/CRz+L23iJmHZzm+bUPM1hvK9cz28RarJ3NIVpye3q/U+p/Q62bByyXcl8RIxLtmbRI1Fzx0UV6IbHVw7vC53dWNzl+nXS9MBGoVesxMtxDFzI3s1tQguN2pJAG/Ss5qCuzahQnXqKnBav3d9iOS2Tg2nYS7TxrNIzsggQlArKMzJoOxYEXtrzYnSubWxqjFyk9FyX3f4Ov+mWHT6GGdpJuclpZ6LLHbubu+yx02x5MCAfq0SaBSWyG5DAkHMwu1wOdcbFcX6HRQ9ORniI4tv/AB5Puv1di0RN+01ZmTsllCll32DXy3HfY14J8YrZVLLo9voYfpnFKXJ7PuOZ6TdEsNilNo1jlGqOnZ7Q3E27/eGo51lQ45Wp1MzWnM9tPEPL0db44dT3XanumSPow6XmaEYbFSA4pJWgW57UoWPrQ5HMIGBPNd9zX31OanFSXM5GKodBWlTvez8uXkfQKuec0YzEdWha1+Q5ngK8+KxCoU3N/TvNKdNzlY+TdMOlpGUsH6wgnqs1ltc2Z9My8Rl96x3DU8elRnXm5yd+3q7Fy/HefQYbC/ywtbr97/b09xvR7GJ9WK4tEE7IFEcIXKWy5SSSWOrjex4173hKSspK9+v3Yzp4ilPPmi243vqJujmOin6tsTG6IhleR4hlQC2UXFnzEnQBhuPKqzw1JNx2sr38eX0JWIozp5oxabdkr3v48jd0P6TXlKQkk37SHcwuR1i8luVvoSNd9714akamGfSJ27evsa/fuZOJw2lqq7n75n1TDzB1DD/Z412sNXjXpqpHmcCcHCVmba3KCgFAfFekSDG7ZEJ1RsUkZHDqsJHmmHxaWUfCvJNZqtjq4d9HSc1yXm3p6FucBh4SZIpFw2fqsO8cKRzq8zmR1j/iZlDBRESRprUSilqtOXWb0qtSosso5rXkm242S3elu3tJsWFGZlbFfWJYk6odnDnqcRI8eFVzlU6my2D3ICtfWpy9bv4b7ESqO1408qk77y1ilmtr6o53G9H9nwJLKZJ5Y42SLLG8ZJlLSggsUA9hEaw1FyLnSsJUqcU23ojp0sfi6so01GKcru7T207e/Xn2HQybESJ58Rd2eOGWNHYgJEI8Oi9oKACS0jWvwUnfW6pqLzdX4OVPFzqU1Tskm7vrd5cr9xyvSbo9h8LNg4o42UyyYmBmZ2YuuVIVYj2VzGVjYAaEVliIKENPdi0MTUrKTk+p7fU+sdDcZ12Awkp3tBET+bKA3qDXvjsceqrTa7S5qSh+e9l4dlx0WJlXNC+MZQzEHOVk7WhNyBmXW1uFed737TjuLVZSltc7DH7Ezyt9YaSVRJjnQKdRFH/Ea5ylmJd0UKLW1tvqHDX4u3wNKtBTlaprrJruIe0MBh8LGj9VeWGbDK5LtZ3EQmnFtwW5VedyfCs2lFdqa/J5K1KlQgpZdU4893a7LcpB1CIgHWSriMXGszJdpD2IC5aytZXdgDp2KvZZdN3d6+Vz1Lo8iSWsrySdt+XqaHx2GEyrCYmFpZJGEakdaojiw+bKpKo0yh7KNSy6a2q1430LKdLNaFubffol5kPbXSCCDPD1xGIg6iMy5GkaRYkzHKcwXOJ2c9vS4BINhU3toXdWEfhvqrL39TofoaU/Z5JBGaaVhe+oOXW538da1hsenD/Id3Vjc+STt1nSPEdaP5MUQhB5ZA9x/eeQ+K91cLj9epSw6cOs6+AVsNVkt7xT7ne/i0jPbnRqaSaaWNgL2eO5taUmMSHdxVDXz2H4pSjTjGpvqpactbebOzhcfSp0owmux/8A11t4Nm+Xo2xbLZTEOqABPBIHi3fmYetZR4jBRvd5vi5dc0/RFI4+KjfVS185J+iIrdGpQpFo7mPCgnMLnqrCVNVIIaynW4OQXFariVJyTu9HPl/Vs9+Xjq7Gqx9NtPXefL+rZ78vHV2NU8sezwZ5spZYgsQZg7Bg0vEKvZCuouBu7Ivpe8VPHNUqd7OV5aWVrLtet119pWpU6eLV8sbtyeytZdr1bW3N6nC/Q/M023YpbHXryTyBikAv319xCKpxUD5nE1JYmrOslp6LZXP01VzylZtrcvK5/T/WuHxu+WHVd+/U9mE3Z8P2n0dxuJkxeKWIsizSqWLKPYYqAATcgKFFe3DJQw8Wtrf3Po8PiqFKMKberPp22fZ2V+eD/wDKt6nzQ7/scOjvW7n9yV9IOy3nwkywtZxYuB7wA3H4X8zU1lpdctX77N13FOHVo060XNacuw+J9GmdMZhioIbrkXdwJCyD+lmvXmxajKhO+1v7H0+MUXRZ+h9i+y3j+grzcFv0Uu/7I+SxfzLuLCuyeUUBhPKFVmO5QSfAC5oD81fb0sUyzKV6x4pGbML2OLLyORqO1lkWx7q5zm1JtH0GHw8akHF9foZ7PxkvVJAhORJeuUKNRJlC5rjXQAVg5tK31O7TowU+klvbLrtYvnxu0ZVcGKUtI0TNIIWVv4TM8YBRQos7Fr2uTxo8Ro7tGKoYOnKLzKyvpmTWuj3be2hHx2Gx8t+u6xgxDESSKozAFQbOwAsCR8ao62bdmlKWDptOna66k36JkHFYKVs2fERC9y2fFIxJIsb5WYk2AHwoqjfX5lKs6a+WD7Pga9UiDsvAIuIibro2yOj2iWaRiVYNYBY7E6cSPGtLSlGyT9/U5mIqrK7p7c7L7n3f6OsJLFs+FJUMbXlYI3tIjyO8atyIVl04V1Kaaikz5+s05to6SrmR+e9jyYxSI0KgB2liWSNZHVif5kaZHkW9gbgZTv768zvyOS+lTsu9X1L/AAvR3aDC2bFEMzOQFKgu3tN/FkQ3Nzrbj41Vxnyv7+qMv09d7OXvvaLDAdDsUjZjE73BBWTqLG4tc/xWItzGtFSl1en5Ip4KpGV2m++35Nm0ehmLmcu8bMxsP50ShQNFUARkAAcBR0pN6+/ImrgalSWaS80vseYXoDikYtHZDa1/rTjTl/DhB4DjUqlP2/2NKWAnB3j/APr8Il7O+jGxvK8S90UZdv6p2dR8Ev31rGnbc9VPCKOrt77zvNl7Njw8YjjBA3kklmY8WZmJLHQankBwrVKx7ErIl0JOJ6edC3xMkeMwkgixkQsCfYlTeFYgXBBJs2u8ggg6Y16EK8HCaumenC4qWHndK6ejT2a97Pkc7H0mxkPYxmBlRx76C6N3gi6H+r4CvkMT/wCOqM7U5pdjfp1+B1Y1MHU1jNx7JJv/AJRT80iLjfpGw6aFZM33bAn0JrOP/jtZb2N4UqD2qJ9yk/SJSY7p9iJNIICv45NB6i/oa9tHgtGGtSV+xe/uj2U8Nf5Kcpd/wR8/if0RzU2zZsXJmmkeZvuRgkelyfT4V1I1aeHhaCUV1s9FThvSJPFTtFfyr4Y+L1ffufR/o26KywYmKVkWJFD9n3jmRl3Ddv4m9ebC8SpVcVGnF5m768tvex4eJ4nDRwkqFBdWy038/ep9br6E+UNGMw+dbcd48a8uMwyxFJw57rvNKVTJK5xe2I8RCsoihjnjk1lw0mmY2AzI265CrdTobXFjfNxsLi3Qvh660Xl+3UzpwjCclO7Xaj5/0g6cYpsRC0kSw9QwaOFldRcbr3IJG7dYaCuzGUajzp37jqYfB4dU5RU75t3pckYT6RtoSYjrIo43crkMaJIytroSA5II11uBqamU403nk7ft/cpPh+EjTySk977q/odH0X6OztN9ZxCqj3Zo4EJyRM9g7m5NmI0sCQNTqTpxMRiHiH0GHV0/f0X9jzV68FGy2XN7u2x9KwsGRQvn48a7mFw6oUlBfXvOHUm5yubq9BQUBi6Aggi4IsRzB30BxMX0awJ7GIxKoPZUGIlV3hQzRlso4XNeeWGhLc9ccW1vFPx+zJY6IKNOtxb/AJsQ4HkpUVX9FR6jT+I1FtGC/wDVfe5rPQSFvaUH87ySH/ExFXWGpLaI/ieK5St3JL0Ruh6A4Qb0X+6iD5gmr9FT/pRnLH4qW9SXiyyw/RbBpuhU/m7XodKuopbI88qk5fM2/qWkGHRBZFVRyUAD0qShtoBQEPZezIcOmSJAo3k8WbizMdWY8WNyahKxCilsTKkkUAoBQCgFAKAUB4ygixFxVKlKFSOWaTXU9SU2tUV2K2JDJ7Sg+IDD/EDXGqcAwzd6TlDuenmemnjKsNn9vQgL0QwwN1ihB59Sl68s+AV3p+plbtv/ANj0vildqzlL/cyZDsVVFgbDkqgVnH/xiLd6lVv6flswljJPWxLw+ARDcXvzJrqYPguGws1UhdyXNv8AFkYzrSmrMlV1jEUBqmgV/aF/nWFbDUqytUV/XxLwnKHyshS7IQ8TbkbGubLg1O94ya8DdYuXNHsWyEHE25CwFTHg1K95Sb8g8VLkibDCqiyi1dKjQp0VamrHnlOUnds2VsVFAKAUAoBQCgFAKAUAoBQCgFAKAUAoBQCgFAKAUAoBQCgFAKAUAoBQCgFAKAUB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15" name="14 Llamada de flecha hacia arriba"/>
          <p:cNvSpPr/>
          <p:nvPr/>
        </p:nvSpPr>
        <p:spPr>
          <a:xfrm>
            <a:off x="1619672" y="5733256"/>
            <a:ext cx="6264696" cy="766438"/>
          </a:xfrm>
          <a:prstGeom prst="upArrowCallou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/>
              <a:t>Limpieza de pisos</a:t>
            </a:r>
            <a:endParaRPr lang="es-ES" dirty="0"/>
          </a:p>
        </p:txBody>
      </p:sp>
      <p:pic>
        <p:nvPicPr>
          <p:cNvPr id="16" name="2 Imagen" descr="Logo p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40352" y="260648"/>
            <a:ext cx="1104900" cy="533636"/>
          </a:xfrm>
          <a:prstGeom prst="rect">
            <a:avLst/>
          </a:prstGeom>
        </p:spPr>
      </p:pic>
      <p:pic>
        <p:nvPicPr>
          <p:cNvPr id="13" name="6 Imagen" descr="72dpi-150x1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88640"/>
            <a:ext cx="1143000" cy="876300"/>
          </a:xfrm>
          <a:prstGeom prst="rect">
            <a:avLst/>
          </a:prstGeom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268760"/>
            <a:ext cx="309634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1268760"/>
            <a:ext cx="3024336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18949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5360700" cy="737750"/>
          </a:xfrm>
        </p:spPr>
        <p:txBody>
          <a:bodyPr>
            <a:normAutofit/>
          </a:bodyPr>
          <a:lstStyle/>
          <a:p>
            <a:pPr algn="ctr"/>
            <a:r>
              <a:rPr lang="es-CL" sz="2400" b="1" u="sng" dirty="0" smtClean="0">
                <a:latin typeface="Segoe Print" pitchFamily="2" charset="0"/>
              </a:rPr>
              <a:t>Planta </a:t>
            </a:r>
            <a:r>
              <a:rPr lang="es-CL" sz="2400" b="1" u="sng" dirty="0" smtClean="0">
                <a:latin typeface="Segoe Print" pitchFamily="2" charset="0"/>
              </a:rPr>
              <a:t>Pulpa</a:t>
            </a:r>
            <a:r>
              <a:rPr lang="es-CL" sz="2400" b="1" u="sng" dirty="0" smtClean="0">
                <a:latin typeface="Segoe Print" pitchFamily="2" charset="0"/>
              </a:rPr>
              <a:t> </a:t>
            </a:r>
            <a:endParaRPr lang="es-CL" sz="2400" b="1" u="sng" dirty="0">
              <a:latin typeface="Segoe Print" pitchFamily="2" charset="0"/>
            </a:endParaRPr>
          </a:p>
        </p:txBody>
      </p:sp>
      <p:sp>
        <p:nvSpPr>
          <p:cNvPr id="10" name="AutoShape 2" descr="data:image/jpeg;base64,/9j/4AAQSkZJRgABAQAAAQABAAD/2wCEAAkGBxITEhQSExQWFhQXGBUYGBcYGBgaGhgXGBoXFxQaHB0aHSggGh0lHBUUIjEhJSwrLi4uGh8zODMsNygtLisBCgoKDg0OGxAQGywkHyQtLCwsLS0sLCwsLCwsLDQwLCwsLCwsLCwtLCwsLCwvLC8sLCwsLCwsLCwsLCwsLCwsLP/AABEIAMcA/gMBEQACEQEDEQH/xAAcAAEAAgMBAQEAAAAAAAAAAAAABAUCAwYBBwj/xABFEAACAQIDBAcECAMGBQUAAAABAgMAEQQSIQUxQVEGEyJhcZGhMkKBsQcUFVJicsHRIzOSU4KisuHwFlSTwtIXQ3Ozw//EABoBAQADAQEBAAAAAAAAAAAAAAABAgMFBAb/xAA8EQACAQIEAggFAgQGAgMAAAAAAQIDEQQSITEFQRNRYXGRobHwIjKBwdEU4RVCUvEjM1OSotIGgkNysv/aAAwDAQACEQMRAD8A+40AoBQCgFAKAUAoBQCgFAKAUAoBQCgFAKAUAoBQCgFAKAUAoBQCgFAKAUAoBQCgFAKAUAoBQCgFAKAUAoBQCgI2I2hEntyIvcWF/LfWNTEUqfzyS+pF0V0/SjDLuZm8FP8A3WFeOfFsNHm33L82IzoinpVm/lwO3+/wg1h/F83+XTk/fZcjOefbGNb2cNb8wb9bVH63Gy+Wjbvv97DNLqHX7SP/ALaL/R+rGnScTl/Kl4f9mPiHV7SPvKP6P2NMvE3zS8PwPiMfq+0v7Rf8H/jVei4n/WvL/qPiHV7SHvKf+n+1Tk4muafh+ER8R51+0l3oG/oPyYVHScTj/Kn4fkfEPtzGJ7eHv4K49dRT+IYyHz0vBP8AcZn1GcXS9Nzxsp7iD87VaPGoXtODT+j/AATnLLDbfw77pADya6+p0r20+I4ae0rd+nqSpIslYHUaivYnfYse1IFAKAUAoBQCgFAKAUAoBQCgFAKAwmmVRdmCjmSAPWqznGCvJ2QKfFdJ4FNkzSNyUaeZ3/C9c6rxahF2heT7Pfpcq5oj/X8dL/LhEY5vv9f/ABrH9Rjq3+XBRXW/f2IvJj7Bnk/nYg96re36D0p/DsRU/wA6q+5e0vIZW92ScP0Xw67wzfmY/wDbatqfCcNDdN97/FiciLCDZ0KezGg/ui/nXshhqMPlil9CbIlVuSKAxMg5jzqMy6wY9cv3h51GePWB16/eFRnj1g9Eq8x51OePWDIGrXB7QGuaBG0ZVYd4B+dUnTjNWkk+8WKzFdG8O+5Sh5qbem70rxVeF4aeyt3aeW3kVcEVjdH8RD2sPLf8Ps+nsn42rwvhuIoa4ef02/Z+RXK1sZ4bpI8bZMTGVP3gLfG3Ed48qvT4pOnLJiY27f2/AU7bnR4edXUMjBlPEV2KdSNSOaDujQ2VcCgFAKAUAoBQCgFAQ59pRrpe57tf9Ki6JszT9sp91vT96jMhlH2yn3W9P3pmJylbjtq4htI8iDmbs3ysPWvFX/Vy0puMV9W/S3qVcZciFFgomOad5ZW+AHzv5WrzR4ZGTzV5OT8F+fQjo+suMLjMPGLJHl8At/ib3NdGlSpUlaEUiyhY3/bKfdb0/etcxOUsAwqblRc8qXYFjzpqDzq+ZPn+1RlA6peQ+dMkeoHoQch5VOVA9tSwGUcqWQMTEvIeVRkj1AwOFXlbwqvRRBiYWHst51GSS2YPPrDL7Q+IqOklH5kQbo5AdxrSMlLYkzqwNOKwqSLldQw7/wBOVZ1aUKscs1dENXObxOzZcIxlgJaPeyHl38x37x51xamFrYKXS0HePNe9+/ddpRpx1Rf7L2gk6B18COKnlXWw2JhiIZ4/XsLp3JdegkUAoBQCgFAKApdrY4klFOg3955eFUbLJFZUFhQCgFAKAUB4aA6yPcPAVoZmVAcvtTaGIOL6iKTKOyPZU65cxJuDwrh4nE15YvoaUrbLZdV+ozbd7IlHZ+N/5kf0L+1b/psd/rf8UTaXWXhawuxGm87hXUvZalzTFjomOVZEJ5BgT86yjiKU3aMk33oi6JFbEmmfFxp7bqv5mA+dZzrU6fzyS73Yi6M4ZlYXVgw5ggj0q0Jxmrxd12EmdWBWbX2oiRSFJE6wDQXUm+7dXixeKjClJwksyWmq9CrloY9G5pJIA0hzElrEgbgbcBzBqvDqlSpQUqju236iOxKmw9u0vlXonTtrEk24ebMO+r055iTdWgFAc7PB9VxCyJpDKcjjgrHcfC+vdrXHnT/SYlVI/JPRrqfL33lPlZ0VdguKAUAoBQCgMJ3srHkCfIUYOVrM0FAKAUAoBQCgPDQHWJuHgK0MzKgOHw2MIxkkoR5LF7BBc/dB8LV8vTrtYydVRctXsr9noZJ/Fc6PZ+1mkfKYJEFiczCw9RXZw+NlVnldOUe1qxdO5TxMcbiCGJ6hNcoNr8Fv3nU9wrnRb4hiGpP/AA48uvq8fJFfmZt6U7LhSEOiBGDKOzpcHn871pxPB0adHPCNmmthJJI2y7ZZMHG97yOMoJ5i4LHnoPMitJ46VPBRn/M9P398yc3wmzYmxEMYkmXrJHGYltbA7t/G3GrYPAU3DpKyzSlq76iMesrsEvU48xR6ITYjuKZh5GvHQXQcQdOns9Lf+t/JkLSViXtCdsTiPqyMVjW/WEbzb2h4XIFud99eivUlisR+ni7RXzW5+9vEl6uxp6UYGGGFQiKGLAX42AJOu88Ky4nh6FCilCKTvvz8SJJJF9saHJBEv4FJ8SLn1JrrYOGShCL6kXjsTa9JJBcZZBbcf1315n8MyCdXpJFAQNuwZ8PKv4SR4r2h6ivLjafSYecezzWqIlsS8O91U8wD5ivRB3imSjZVgKAUAoDCaVVUsxAUaknhVZzjCLlJ2SByk+Olxbnq7rBH2j321F+820X4muIq9XGVl0ekItN9tuv8fVlE3JmyGIsQoGprsm5Y/Zar7cgBPgPnvq2UrcithB1gjDXvxtu41FtSb6DaGE6sgXvcXo1YJ3N+D2XnQMWtfu4USIbK9kIJB3g2qCxNx+zxGoOa9zbd3H9qlqxCdyAagk6xNw8BWhmYYqbIjv8AdUnyF6pVmoQcnyTZDOb6DxaSufwr5XJ+Yri8Eg7Tm+xff7lIHR4wExuBvytbxsbV2aqbhK29mXexzvQYjLKON18rG3reuPwRrLNc9PC39ykD3pdiM5jw6auWuQPCyg+ZPgKnitR1HHDw1bd/x+foJvkQ+leF6tMOnuqrLfv7N/PWvNxWj0cKUOSTXoRNWsdcZkVM9wEAvfha1fQ54xhmb0t5GpzPR6IzYiTEkdkFsvidAPgvzFcPh8HXxEsS1prbv28lv3mcdXcw6GSjrZc3tsAfUl/Uiq8HnerPNu/y7iG5q6U4oTSpGpuoOW/AsxAa3O2nxvVOKVVWqxpx22v2t2fgRJ3Z2QFtK+kWhqe0BDxOrqPD5156ms0iCZXoJFAacaLxuBvKkDxOg9TWdVXg0uaIextVbAAcKulZWJPakCgFAKA4/aeKfGTCCI/wwdTwNt7nuHAfvp87ia08bWVGm/hXtvuXLtM28zsjoxhEigZEFgFbxJtqT313aVGFGChBaI0irEPYKi7niAB53v8AIVaJaRD2ixMjX528qh7krYz2XEGkAN9xOht8qlBmWPg/ihFvrYaknf40a1C2LaSXI0aDcbj4AWHrVipV7XhtJfg1j8dx/Tzqr3JRM277C/m/Q1MhEozVSx1ibh4CtDMwxMCyIyN7LCxqlSnGpBwlswzTgsHHAmVeyt7kk7z3k+ArKjQp4eGWOiISSN8c6N7LKfAg/KtozjLZpk3K3EdH4mcupeNjvKNa99/D5V4anDaMp503FvqdiuVG/Z2yYoblBdjvZjdj8f2rbD4OlQd4rXrerJUUiRjcIkqlHFx8jzB4Gta1GFaOSaug1cq16Mw6AtKyjchfs+QFeFcKo7Nya6r6EZEXEMSooVQAo3AbhXRhCMIqMVZIsVWL6NwSOXIYEm5CmwJ48NPhXgq8LoVJ52mu5+/Iq4IyxGz8KHhDZVZbCNc1r2NxpfXXzNTUw+FjOClZNfKr259XPUWRbV0Cxi7AC5qG7K7BHwy3Jc/Csqau8zIJVbEigPCKA9oBQCgFAUnSzH9XFkB7Ulx4L7x9QPjXM4piHSpZY7y0+nP8fUpN2Rj0SwOSHrCO1Jr4KPZH6/Go4Vh1To53vLX6cvz9RBWRb4z+W/5W+RrqMuij2ZihG2vsnQ93I1ROxdonYnALI2dXAvv4/rUtXITsasHCqTWDBhlOvI8qhaMPYkKqmdmuLKBx4n/S9TzI5GnEbXIYhQCAdDzpmJymzaJWSMOCLix894/3yo9UQiRjYVkAGYCxvw7x+tS9QtClx+GCEANmuL1RosmdGm4eArQoYYqcIjOdyqW8hes6tRU4Ob5JvwDOX2NhPrheaclgDYJcgDS/DcNR63rh4Oj+ucqtd3s7JcvftmcVm1ZdYfYMCSLIgKlb6BjbUW4+NdKnw6hTqKpBWa7S2VG7aO1IobZz2juUC7H4VriMXSoWzvV7JatktpEXD9II2kEbLJGxtbOtr33cdL156fEqcqnRyUot/wBSsRmRKxG1YkkWJm7bWsLHjoLncK9FTF0oVFSk9WTdbGiPb0LGSxYrGLswU5d9rDmayjxGhJyyt2irt20IzIlbPx6TLnjNxexuLEHQ/qK3oYinXjmg9CU7mGM2pFG6RsTme1gATvNgTbvqtXF0qU1CT1ewbSKvFxYaTGKGZutFuyB2bqM4ubV4asMNVxiUm86tpy01XL7lXZsucbjY4lzSMFHDmfADU10a1enRjmm7Fm7FP/xBHIyjLLkJABy6EnTnXO/iVOpNLLKz520K5kWOP2tFCQrEljuRRdu7SvZXxlKhaL35Jass2kacHt6N5OqKvG/AOtr8bb9DbnWdHiNOpU6Npxl1NWIUlsWte8sKAUAoBQCgOI6Zykz5fuoPM3J/SvmOMTbr5epevtGU9zs4Iwqqo3AAD4C1fSwioxSXI1McZ/Lf8rfI1ZhHMVkaHlAbIkubcNTw4eNSCUcEPZ46i9vxqo4/iqbEXMFwYNrNvtvH4snPnUWFzH6svBvTiATrr3UsLmT4Qa2J3aackDm+um+lhc04iIKdDcHcefDnQHUINBWhQ8ljDAqRcEEEcwdDUSipJxezByk2zcRhCZIDmj94HU2H3hxtzGtcCeFxGCbqUHePNfnr71qZ2cdi32ZtxJYncjKUF2XusTcHiNDXRw2PhWpSm9HHdFlK6Kbo7IryS4qZgLWsWOgJvuvyFgPGubw+UZ1J4ms1p18v7LRFY9bMiDjMSsiKREmXtEWuFObzJ4cBU647EqcV8Eba9dnfz8uY+ZmvGwdfjynuiwNvuqt28ySPjVK1P9Rj3Dkt+5LX1sQ9ZHTz4NeqeJVABVhYC28WruToxdJ04qyaaNLaFF0Il7EoPAqx+It/21yuCT/w5p9afiv2KQM9jR/WMRJij7KnLH8OPlr4seVWwcf1OIliXstI+/e/YStXci7McNjpXPu57eIIQel6xwzUsfOfVf8ABC+Y14AfXMUzvqigkLwsDZR8d5qlBfrsU5T+VbL08d2QviZ1WNxAijd7aKpIHhuHyru1qipUpT6kaPRHNdGnQdbipmFybBm52u1vMDTlXF4bKCz4ms9b2u/O3p9CketmWDjbFYoYgKViS1idL5d3ib69wqaMZYvF9OlaC27bbeYWrudXXfNBQCgFAKAUBxHTKEicHgyDzFwf086+Y4xBqvfrXp7RlPc67ZuJEkSOOKjz3Eed6+hw9VVaUZrmjRO6M8Z/Lf8AK3yNbMlHMVmaCgANt1Ae5zzPn/vkPKgGY8/976AFyeJ86AZzzPnQErZ8BkcXuQLEk+gqVqQ9DoquUIW0NpxQ5esJGa9tCd1r7vEV5sRi6VBpVHa/YQ2kQsd0jgVDkbO50VQDqTuvpXmr8ToRj8DzPkkQ5IibD2K64eXNo8qFQDwFiBfkST8q82CwE4Yealo5K3dpp6kRjoQujU8CZ0nCK4a4LgaaAEXI0sRu768/DalCnmhWSUr8/TUrG3M6nBY2OQHq2DBTY2Bt8Ofwru0a9Oqn0bukaJpnOdFT1mInl8f8bX+S1xuF/wCJialTv83+xSG9zrK75ofPjI8cmIgQayNk+GY28wfWvknKdKpVow3k7fS/4ZjtodfhYjFCFUWVFJJO88WNu83r6GlDoaKjHZLx6/E1WiKfoTHfrZDvJUX79S3zFc3gsc2eo+dvy/UpAi7ElGEneObsgi2a2mh7J8CL1hgprBYiUKuiel+7Z9z8iI/C9S+2hPHiIZY4nV2y3sDfvHqK61epTxNGdOlJN25F3qrIpujOKwyoVlCLIrHVwL204kbwb6VzuG1sNGDjVspJ8/fkVjbmdPgsZHKC0ZzKDlvYgXFue/eK7dGvTqq9N3WxdO5IrUkUAoBQCgFAVHSXZpmi7Ptpqvf95fj8wK5/EcL09L4fmWq+6+vrYrJXRR9FdriM9U5srHQn3W4g8gfn41y+F4xUn0U9nt2Pq+vr3lIStodfiVJRgN5UgeVfSM1KD7Ol+76j96zsy90Ps6X7vqP3qbMXR42z5R7p9P3qHoLoxTBudw9R+9QmnsLoz+zpfu+o/erWYuh9nS/d9R+9LMXRvg2Q59qyjzP7UykZi4w8CoMqjT51dIqbKA1T4dHFnVWHJgD86pUpQqK00mu3UWMIMFEmqRop5hQD6VWnh6VP5IpdyRFkSK1JNE+Cic3eNGPNlBPqKyqUKVR3nFPvSZFkepkQWGVRyAA9BUrJTVlZIkwWYe4t/hYVCmv5UQZZHO82HIUtN7uxJlHh1BvYX58fOrRpxTvbUG2rg8VQNAAPCoSS2BhPh0cWdVYcmAPzqs6cJq00n36ix5BhkQWRFUHflAHyqKdKFNWhFLuVhYwmwMTm7Rox5lQT6iqzw9KbvOKb7UiLI3RxhRZQABuAFhWsYqKslZEmVSBQCgFAKAUAoDntv9HhITJFYPxXg37H5+tcjH8NVV9JT+bmuT/cpKN9iu2Vt+SA9VOrEDTX2l894rx4XiNTDvoqydl4r8r3qVUraM6zCYtJFzIwYd3DxG8fGu/SrQqxzQd0aJ3N1aEigNUmHU8PKqSpxYNfUsPZbzquSS2YPc8g90Gl6i5AfWG4of8Afwp0j6gPrX4Wp0vYwPrP4W8qdL2MD6wfuGnSPqA6x+C+Zpmm+QGWQ8QPClpvmD36vfexNOjvuwZJAo4VZU4rkDbVwKAx6wcNfCozIGVSBQCgFAKAUAoBQCgFAKAUAoBQEXHbPjmFpFB5HiPA7xWFfDU6ytUV/fWQ0mc/P0YkjbPh5DfkTY+FxofiBXInwqpTlnw8/s/Fb/VFMjWwTbWLh0nhLD71req3U+lSsdi6GlaF11/urr0GZrcsML0ow7byUP4h+ouK9VLi2Gnu7d/5V0Wzos4MZG/sOreDA17oVqdT5JJ9zJujfWpIoBQCgFAKAUBhJKq6sQPEgVWUox3YNH2jEfZbN+QF/wDKDWX6mm9nfu19LkXR6MQx9mNvFiFHzLelW6ST2i/rp+/kLmQWQ7yF7gLnzOnpU2m93bu/P7DUyEA43bx19N3pU5Fz19+BJtq4FAKAUAoBQCgFAKAUAoBQCgFAKAUAoBQETEbNhf2o0J52F/PfWFTC0anzxT+hFkQJui+GO5WXwY/revHPhOGlrZr6v73IyIwHRzL7GImX+9+1qquF5fkqzX1IydpkNk4gbsW3xQH5mrfo8Svlrv6pMnK+szGAxf8AzQ/6S/vVlh8Wv/m/4oWfWZjBYr/mR/0V/erdBi/9Vf7V+RZ9ZkMDiOOJPwjQfvVv09fnVf0jH9xZ9ZkNmt72ImPgUX5LVlhp86kvJeiFu0yGyY/eMjfmkc+ma1SsJT5uT75S/JOU2xbOhXURoDzyi/nvrSOGoxd1FX7hZEqtiRQCgFAKAUAoBQCgFAKAUAoBQCgFAKAUAoBQCgFAKAUAoBQCgFAKAUAoBQCgFAKAUAoBQCgFAKAUAoBQCgFAKAUAoCNJiwJkhsbukj34ARmNSPj1o8qFHO0lHrv5W/JJoXIuzsYJULgEWeVLHnHI8ZPxKE/GhSE8yv3+TsapNqouIXDkEFkzK3uk3bsfmsjHwU8qEOolPIzfs7FCWKOUCwdFcA7xmANvWhaEs0VLrNIxzmZoljuEyZmLWtmF9BbWhGd5rJE6hcr9l7WWdpVUEGN8uvvLqA4/CWVwPymhnCqptpciwoaCgKrZe2etZVMZTOjSIbggqrBWvbcbsunf3UMYVcztbdXJW0sYYlUhcxZ1QC9tW5mhecsp7szGiaMSAFdXUg20ZGZGFxoRdTrxoITzq5qxW0SJOqjjMjhQ7AFVCqSQtyeLFWsPwm5FCJTtLKlc34DFrLGsi3sw3HQg7iCOBBBB7xQtCSkro0HHOZjEsdwoQsxYCwctuFtbZTQrnebKkTJnyqW5Any1oXbsrkbZmKeVA7JkDBWXtZrhhfXQW4UKwk5K7RjtHaHVtGgXM8hYKMwUdkFjqeNhoP0BIETnlaXWTVOm63dyoaEfB4wSGUAEdW5Q95Cq1/8AH6UKRlmv2OxrxuPyOkSoXkcMwW4ACrYMzE7hdlHEknxIESnZqKV2zPZ2NEqZgCpDMrK1rqykqwNtN43jQixoTCeZXNU+1FXEJh2BBdSVb3cwv2PEhWI/KaEOolNQfMkYDEiSNJALBgDblQtGWZXI2P2ssUsMRBJlJFxuTcFLeLMqjvNCs6ijJRfMsKGhGwOLEgYgWyvInxRipPxtQrGWYk0LCgFAKArNoYaXropolRskcyFXdk/mNCwIIRv7I+dDKcZZ1KPJNeNux9RZLe2u/jxoakLY+DaKMoxBJknfTlJLJIu/jZxfvoZ0ouMbPrfm7mjaGyjK7tmC3SIIw3pJG7ureALLpx1B0NCs6WZt9i8USdj4ZooIYntmSNFbLe11UA2vra4oXpxcYKL5IhHZrDFNP1UL3yWkY2kjABVsv8M8CfeFDPo/8TNZPt5ry+5aYsOUcR2D5TlLbg1uze3C9qGsr2dtyq2fsPqJY2jclBF1ThySSFIMRGnA9Zp+M0MoUckk0+Vvx9/EuqG4oCt2HspYEAsvWWAZhc3sSQLnW2p03amhlSpqC7TPbGA65UQ2KiRGYHiqnUeNCakMyS7T3Y+FeKIRMQQl1QjjGP5ebT2gLA87X42AU4uMcr5ehpxOElWZp4cjF40jdXJUdguyMCqt/aOCLa6ai2oiUZKWaPNWJGycF1MSx3zEZizWtd3Yu5A4AszaULU4ZI2NK7KQ4lsQ6IxyxhGKgshXPmsSNL5huNCvRLPnaXYTsQmZWUbyCPMWoaNXViu6PYAwxiMxQx2C3MRvnYCzM38NddBzoZUYZFayXd/ZGzbeEaVOrEccgN7iRmXKfdZSqk3B14HkRQtVi5K1k+8l4OIpGiMxdlVQWO9iAAWPed9C0U0knqaNnYRo2mJI/iSlxbgMiLr33U0Kwi4t9rua8dhJOtSeLKWVXQo5KhlYq3tAEggoOBvc0InF5lKJs2Tg2jRsxBd3eRyN2ZjuHcBYX42vQtTi4rXd6mjaOyutZiTYGNQpHtJIjl0ccNDY/ChWdPM33eZI2PhnjgijcguqqGK3y5ra2vra9C1OLjBJ7ldtPYTTGdi5VmCLFlJsvV9uNmFtSJSx8AtDKdFzzXfd9NvMu472Ga17C9t1+Nu6huu0rtmYeaNnUrGY2klcMHbNZ2ZwMmS3G3tUM4KUW07Wu/exZ0NRQCgFAKAUAoBQCgFAKAUAoBQCgFAKAUAoBQCgFAKAUAoBQCgFAKAUAoBQCgFAKAUBXbc21DhYxJKTYsFVVBZnYgkKoG82BPIAEmqykoq7Lwpubsimw/T3CsL5Zx4RF/8A6y1YfrKXNnqWAqva3jb1sTY+luEPvSD80E6+pjtRYui/5iXw6uuS/wB0fybf+KcFxxMS/mYL/mtWir03tJFP0GJe0G+5X9CTBtvCv7GIhb8siH5GrqcXs0ZzwtaHzQku9MmRyq3ssD4EGrXMWmtzOhAoBQCgFAKAUBhLKqgsxCqNSSbADvJoCNszacWIDNC2dFbLnAOVjYG6Nude0O0txe4voaXuQmnsTKEigMJZFUXYgAbyTYeZoCg2v01wWHHbkJPJFY38DuPnVZTjHd2NqWHrVv8ALg5dybKL/wBW8DxixQHPq1/R7+VU6en/AFHq/hWN/wBJl7sDptgMY2SGcdZ/ZuGjf4K4BbxW9aJp7HiqU503lmmn1NWOiqSgoBQGuaZUGZiFA4k1nUqwpq83YtGMpOyRVSdJ8MGVMxJb2bA2Ol9Du3A14pcSppNpN27l6tPyPTHBVWrnkHSnCsbZypsD2gRob23+BNWjxGm9019L+jYlgaqV7XLeKVWF1II5ivZTqQqK8HdHllFxdmZ1cgUAoBQHyf6acf244h7kMjn807pCnxyDEeteXEvZHR4fC8r9vpr+DgejWy0mMpe4SKCWYkWv2AMo1B3syivJGOa/cfRSrSpRjl3ckvEs9obDfDwRzNIoLMqmNc2ZC0fWjMdBfIUJA3ZxVZ0nGN2euljIV6zpRTdtb8nZ20+voQFxko3SyDwdh8jWVl1HpdKm94rwQfas1v5rnxbN/mvUZI9RjVoU7fKvC3oYbJ2q6T9ZcZkV5FZVVWBiHWnVQDYrGykbiGNaw+BprrRyMXTWSy9XzP0orXAI3HWuwfKntAcft/p/Bh2KKAzDizZF5aWVpCPxBMp51SU7Hnq4mNP37fkc7ifpKlvZcq+EJbfusWmX/LWLrPl78zwVOIuLt9v3XoaD9IU33377JEt/MNbzqrrMwfE31vwX7kzEdINpCMzMJI0AFy0mGU67uy0Oa54C1M9S1/x+DV4jE5c7TS74/i5z2J6dYkj25OO+QDf/APGiHytUdKzBcQm+vx/CRz+L23iJmHZzm+bUPM1hvK9cz28RarJ3NIVpye3q/U+p/Q62bByyXcl8RIxLtmbRI1Fzx0UV6IbHVw7vC53dWNzl+nXS9MBGoVesxMtxDFzI3s1tQguN2pJAG/Ss5qCuzahQnXqKnBav3d9iOS2Tg2nYS7TxrNIzsggQlArKMzJoOxYEXtrzYnSubWxqjFyk9FyX3f4Ov+mWHT6GGdpJuclpZ6LLHbubu+yx02x5MCAfq0SaBSWyG5DAkHMwu1wOdcbFcX6HRQ9ORniI4tv/AB5Puv1di0RN+01ZmTsllCll32DXy3HfY14J8YrZVLLo9voYfpnFKXJ7PuOZ6TdEsNilNo1jlGqOnZ7Q3E27/eGo51lQ45Wp1MzWnM9tPEPL0db44dT3XanumSPow6XmaEYbFSA4pJWgW57UoWPrQ5HMIGBPNd9zX31OanFSXM5GKodBWlTvez8uXkfQKuec0YzEdWha1+Q5ngK8+KxCoU3N/TvNKdNzlY+TdMOlpGUsH6wgnqs1ltc2Z9My8Rl96x3DU8elRnXm5yd+3q7Fy/HefQYbC/ywtbr97/b09xvR7GJ9WK4tEE7IFEcIXKWy5SSSWOrjex4173hKSspK9+v3Yzp4ilPPmi243vqJujmOin6tsTG6IhleR4hlQC2UXFnzEnQBhuPKqzw1JNx2sr38eX0JWIozp5oxabdkr3v48jd0P6TXlKQkk37SHcwuR1i8luVvoSNd9714akamGfSJ27evsa/fuZOJw2lqq7n75n1TDzB1DD/Z412sNXjXpqpHmcCcHCVmba3KCgFAfFekSDG7ZEJ1RsUkZHDqsJHmmHxaWUfCvJNZqtjq4d9HSc1yXm3p6FucBh4SZIpFw2fqsO8cKRzq8zmR1j/iZlDBRESRprUSilqtOXWb0qtSosso5rXkm242S3elu3tJsWFGZlbFfWJYk6odnDnqcRI8eFVzlU6my2D3ICtfWpy9bv4b7ESqO1408qk77y1ilmtr6o53G9H9nwJLKZJ5Y42SLLG8ZJlLSggsUA9hEaw1FyLnSsJUqcU23ojp0sfi6so01GKcru7T207e/Xn2HQybESJ58Rd2eOGWNHYgJEI8Oi9oKACS0jWvwUnfW6pqLzdX4OVPFzqU1Tskm7vrd5cr9xyvSbo9h8LNg4o42UyyYmBmZ2YuuVIVYj2VzGVjYAaEVliIKENPdi0MTUrKTk+p7fU+sdDcZ12Awkp3tBET+bKA3qDXvjsceqrTa7S5qSh+e9l4dlx0WJlXNC+MZQzEHOVk7WhNyBmXW1uFed737TjuLVZSltc7DH7Ezyt9YaSVRJjnQKdRFH/Ea5ylmJd0UKLW1tvqHDX4u3wNKtBTlaprrJruIe0MBh8LGj9VeWGbDK5LtZ3EQmnFtwW5VedyfCs2lFdqa/J5K1KlQgpZdU4893a7LcpB1CIgHWSriMXGszJdpD2IC5aytZXdgDp2KvZZdN3d6+Vz1Lo8iSWsrySdt+XqaHx2GEyrCYmFpZJGEakdaojiw+bKpKo0yh7KNSy6a2q1430LKdLNaFubffol5kPbXSCCDPD1xGIg6iMy5GkaRYkzHKcwXOJ2c9vS4BINhU3toXdWEfhvqrL39TofoaU/Z5JBGaaVhe+oOXW538da1hsenD/Id3Vjc+STt1nSPEdaP5MUQhB5ZA9x/eeQ+K91cLj9epSw6cOs6+AVsNVkt7xT7ne/i0jPbnRqaSaaWNgL2eO5taUmMSHdxVDXz2H4pSjTjGpvqpactbebOzhcfSp0owmux/8A11t4Nm+Xo2xbLZTEOqABPBIHi3fmYetZR4jBRvd5vi5dc0/RFI4+KjfVS185J+iIrdGpQpFo7mPCgnMLnqrCVNVIIaynW4OQXFariVJyTu9HPl/Vs9+Xjq7Gqx9NtPXefL+rZ78vHV2NU8sezwZ5spZYgsQZg7Bg0vEKvZCuouBu7Ivpe8VPHNUqd7OV5aWVrLtet119pWpU6eLV8sbtyeytZdr1bW3N6nC/Q/M023YpbHXryTyBikAv319xCKpxUD5nE1JYmrOslp6LZXP01VzylZtrcvK5/T/WuHxu+WHVd+/U9mE3Z8P2n0dxuJkxeKWIsizSqWLKPYYqAATcgKFFe3DJQw8Wtrf3Po8PiqFKMKberPp22fZ2V+eD/wDKt6nzQ7/scOjvW7n9yV9IOy3nwkywtZxYuB7wA3H4X8zU1lpdctX77N13FOHVo060XNacuw+J9GmdMZhioIbrkXdwJCyD+lmvXmxajKhO+1v7H0+MUXRZ+h9i+y3j+grzcFv0Uu/7I+SxfzLuLCuyeUUBhPKFVmO5QSfAC5oD81fb0sUyzKV6x4pGbML2OLLyORqO1lkWx7q5zm1JtH0GHw8akHF9foZ7PxkvVJAhORJeuUKNRJlC5rjXQAVg5tK31O7TowU+klvbLrtYvnxu0ZVcGKUtI0TNIIWVv4TM8YBRQos7Fr2uTxo8Ro7tGKoYOnKLzKyvpmTWuj3be2hHx2Gx8t+u6xgxDESSKozAFQbOwAsCR8ao62bdmlKWDptOna66k36JkHFYKVs2fERC9y2fFIxJIsb5WYk2AHwoqjfX5lKs6a+WD7Pga9UiDsvAIuIibro2yOj2iWaRiVYNYBY7E6cSPGtLSlGyT9/U5mIqrK7p7c7L7n3f6OsJLFs+FJUMbXlYI3tIjyO8atyIVl04V1Kaaikz5+s05to6SrmR+e9jyYxSI0KgB2liWSNZHVif5kaZHkW9gbgZTv768zvyOS+lTsu9X1L/AAvR3aDC2bFEMzOQFKgu3tN/FkQ3Nzrbj41Vxnyv7+qMv09d7OXvvaLDAdDsUjZjE73BBWTqLG4tc/xWItzGtFSl1en5Ip4KpGV2m++35Nm0ehmLmcu8bMxsP50ShQNFUARkAAcBR0pN6+/ImrgalSWaS80vseYXoDikYtHZDa1/rTjTl/DhB4DjUqlP2/2NKWAnB3j/APr8Il7O+jGxvK8S90UZdv6p2dR8Ev31rGnbc9VPCKOrt77zvNl7Njw8YjjBA3kklmY8WZmJLHQankBwrVKx7ErIl0JOJ6edC3xMkeMwkgixkQsCfYlTeFYgXBBJs2u8ggg6Y16EK8HCaumenC4qWHndK6ejT2a97Pkc7H0mxkPYxmBlRx76C6N3gi6H+r4CvkMT/wCOqM7U5pdjfp1+B1Y1MHU1jNx7JJv/AJRT80iLjfpGw6aFZM33bAn0JrOP/jtZb2N4UqD2qJ9yk/SJSY7p9iJNIICv45NB6i/oa9tHgtGGtSV+xe/uj2U8Nf5Kcpd/wR8/if0RzU2zZsXJmmkeZvuRgkelyfT4V1I1aeHhaCUV1s9FThvSJPFTtFfyr4Y+L1ffufR/o26KywYmKVkWJFD9n3jmRl3Ddv4m9ebC8SpVcVGnF5m768tvex4eJ4nDRwkqFBdWy038/ep9br6E+UNGMw+dbcd48a8uMwyxFJw57rvNKVTJK5xe2I8RCsoihjnjk1lw0mmY2AzI265CrdTobXFjfNxsLi3Qvh660Xl+3UzpwjCclO7Xaj5/0g6cYpsRC0kSw9QwaOFldRcbr3IJG7dYaCuzGUajzp37jqYfB4dU5RU75t3pckYT6RtoSYjrIo43crkMaJIytroSA5II11uBqamU403nk7ft/cpPh+EjTySk977q/odH0X6OztN9ZxCqj3Zo4EJyRM9g7m5NmI0sCQNTqTpxMRiHiH0GHV0/f0X9jzV68FGy2XN7u2x9KwsGRQvn48a7mFw6oUlBfXvOHUm5yubq9BQUBi6Aggi4IsRzB30BxMX0awJ7GIxKoPZUGIlV3hQzRlso4XNeeWGhLc9ccW1vFPx+zJY6IKNOtxb/AJsQ4HkpUVX9FR6jT+I1FtGC/wDVfe5rPQSFvaUH87ySH/ExFXWGpLaI/ieK5St3JL0Ruh6A4Qb0X+6iD5gmr9FT/pRnLH4qW9SXiyyw/RbBpuhU/m7XodKuopbI88qk5fM2/qWkGHRBZFVRyUAD0qShtoBQEPZezIcOmSJAo3k8WbizMdWY8WNyahKxCilsTKkkUAoBQCgFAKAUB4ygixFxVKlKFSOWaTXU9SU2tUV2K2JDJ7Sg+IDD/EDXGqcAwzd6TlDuenmemnjKsNn9vQgL0QwwN1ihB59Sl68s+AV3p+plbtv/ANj0vildqzlL/cyZDsVVFgbDkqgVnH/xiLd6lVv6flswljJPWxLw+ARDcXvzJrqYPguGws1UhdyXNv8AFkYzrSmrMlV1jEUBqmgV/aF/nWFbDUqytUV/XxLwnKHyshS7IQ8TbkbGubLg1O94ya8DdYuXNHsWyEHE25CwFTHg1K95Sb8g8VLkibDCqiyi1dKjQp0VamrHnlOUnds2VsVFAKAUAoBQCgFAKAUAoBQCgFAKAUAoBQCgFAKAUAoBQCgFAKAUAoBQCgFAKAU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11" name="AutoShape 4" descr="data:image/jpeg;base64,/9j/4AAQSkZJRgABAQAAAQABAAD/2wCEAAkGBxITEhQSExQWFhQXGBUYGBcYGBgaGhgXGBoXFxQaHB0aHSggGh0lHBUUIjEhJSwrLi4uGh8zODMsNygtLisBCgoKDg0OGxAQGywkHyQtLCwsLS0sLCwsLCwsLDQwLCwsLCwsLCwtLCwsLCwvLC8sLCwsLCwsLCwsLCwsLCwsLP/AABEIAMcA/gMBEQACEQEDEQH/xAAcAAEAAgMBAQEAAAAAAAAAAAAABAUCAwYBBwj/xABFEAACAQIDBAcECAMGBQUAAAABAgMAEQQSIQUxQVEGEyJhcZGhMkKBsQcUFVJicsHRIzOSU4KisuHwFlSTwtIXQ3Ozw//EABoBAQADAQEBAAAAAAAAAAAAAAABAgMFBAb/xAA8EQACAQIEAggFAgQGAgMAAAAAAQIDEQQSITEFQRNRYXGRobHwIjKBwdEU4RVCUvEjM1OSotIGgkNysv/aAAwDAQACEQMRAD8A+40AoBQCgFAKAUAoBQCgFAKAUAoBQCgFAKAUAoBQCgFAKAUAoBQCgFAKAUAoBQCgFAKAUAoBQCgFAKAUAoBQCgI2I2hEntyIvcWF/LfWNTEUqfzyS+pF0V0/SjDLuZm8FP8A3WFeOfFsNHm33L82IzoinpVm/lwO3+/wg1h/F83+XTk/fZcjOefbGNb2cNb8wb9bVH63Gy+Wjbvv97DNLqHX7SP/ALaL/R+rGnScTl/Kl4f9mPiHV7SPvKP6P2NMvE3zS8PwPiMfq+0v7Rf8H/jVei4n/WvL/qPiHV7SHvKf+n+1Tk4muafh+ER8R51+0l3oG/oPyYVHScTj/Kn4fkfEPtzGJ7eHv4K49dRT+IYyHz0vBP8AcZn1GcXS9Nzxsp7iD87VaPGoXtODT+j/AATnLLDbfw77pADya6+p0r20+I4ae0rd+nqSpIslYHUaivYnfYse1IFAKAUAoBQCgFAKAUAoBQCgFAKAwmmVRdmCjmSAPWqznGCvJ2QKfFdJ4FNkzSNyUaeZ3/C9c6rxahF2heT7Pfpcq5oj/X8dL/LhEY5vv9f/ABrH9Rjq3+XBRXW/f2IvJj7Bnk/nYg96re36D0p/DsRU/wA6q+5e0vIZW92ScP0Xw67wzfmY/wDbatqfCcNDdN97/FiciLCDZ0KezGg/ui/nXshhqMPlil9CbIlVuSKAxMg5jzqMy6wY9cv3h51GePWB16/eFRnj1g9Eq8x51OePWDIGrXB7QGuaBG0ZVYd4B+dUnTjNWkk+8WKzFdG8O+5Sh5qbem70rxVeF4aeyt3aeW3kVcEVjdH8RD2sPLf8Ps+nsn42rwvhuIoa4ef02/Z+RXK1sZ4bpI8bZMTGVP3gLfG3Ed48qvT4pOnLJiY27f2/AU7bnR4edXUMjBlPEV2KdSNSOaDujQ2VcCgFAKAUAoBQCgFAQ59pRrpe57tf9Ki6JszT9sp91vT96jMhlH2yn3W9P3pmJylbjtq4htI8iDmbs3ysPWvFX/Vy0puMV9W/S3qVcZciFFgomOad5ZW+AHzv5WrzR4ZGTzV5OT8F+fQjo+suMLjMPGLJHl8At/ib3NdGlSpUlaEUiyhY3/bKfdb0/etcxOUsAwqblRc8qXYFjzpqDzq+ZPn+1RlA6peQ+dMkeoHoQch5VOVA9tSwGUcqWQMTEvIeVRkj1AwOFXlbwqvRRBiYWHst51GSS2YPPrDL7Q+IqOklH5kQbo5AdxrSMlLYkzqwNOKwqSLldQw7/wBOVZ1aUKscs1dENXObxOzZcIxlgJaPeyHl38x37x51xamFrYKXS0HePNe9+/ddpRpx1Rf7L2gk6B18COKnlXWw2JhiIZ4/XsLp3JdegkUAoBQCgFAKApdrY4klFOg3955eFUbLJFZUFhQCgFAKAUB4aA6yPcPAVoZmVAcvtTaGIOL6iKTKOyPZU65cxJuDwrh4nE15YvoaUrbLZdV+ozbd7IlHZ+N/5kf0L+1b/psd/rf8UTaXWXhawuxGm87hXUvZalzTFjomOVZEJ5BgT86yjiKU3aMk33oi6JFbEmmfFxp7bqv5mA+dZzrU6fzyS73Yi6M4ZlYXVgw5ggj0q0Jxmrxd12EmdWBWbX2oiRSFJE6wDQXUm+7dXixeKjClJwksyWmq9CrloY9G5pJIA0hzElrEgbgbcBzBqvDqlSpQUqju236iOxKmw9u0vlXonTtrEk24ebMO+r055iTdWgFAc7PB9VxCyJpDKcjjgrHcfC+vdrXHnT/SYlVI/JPRrqfL33lPlZ0VdguKAUAoBQCgMJ3srHkCfIUYOVrM0FAKAUAoBQCgPDQHWJuHgK0MzKgOHw2MIxkkoR5LF7BBc/dB8LV8vTrtYydVRctXsr9noZJ/Fc6PZ+1mkfKYJEFiczCw9RXZw+NlVnldOUe1qxdO5TxMcbiCGJ6hNcoNr8Fv3nU9wrnRb4hiGpP/AA48uvq8fJFfmZt6U7LhSEOiBGDKOzpcHn871pxPB0adHPCNmmthJJI2y7ZZMHG97yOMoJ5i4LHnoPMitJ46VPBRn/M9P398yc3wmzYmxEMYkmXrJHGYltbA7t/G3GrYPAU3DpKyzSlq76iMesrsEvU48xR6ITYjuKZh5GvHQXQcQdOns9Lf+t/JkLSViXtCdsTiPqyMVjW/WEbzb2h4XIFud99eivUlisR+ni7RXzW5+9vEl6uxp6UYGGGFQiKGLAX42AJOu88Ky4nh6FCilCKTvvz8SJJJF9saHJBEv4FJ8SLn1JrrYOGShCL6kXjsTa9JJBcZZBbcf1315n8MyCdXpJFAQNuwZ8PKv4SR4r2h6ivLjafSYecezzWqIlsS8O91U8wD5ivRB3imSjZVgKAUAoDCaVVUsxAUaknhVZzjCLlJ2SByk+Olxbnq7rBH2j321F+820X4muIq9XGVl0ekItN9tuv8fVlE3JmyGIsQoGprsm5Y/Zar7cgBPgPnvq2UrcithB1gjDXvxtu41FtSb6DaGE6sgXvcXo1YJ3N+D2XnQMWtfu4USIbK9kIJB3g2qCxNx+zxGoOa9zbd3H9qlqxCdyAagk6xNw8BWhmYYqbIjv8AdUnyF6pVmoQcnyTZDOb6DxaSufwr5XJ+Yri8Eg7Tm+xff7lIHR4wExuBvytbxsbV2aqbhK29mXexzvQYjLKON18rG3reuPwRrLNc9PC39ykD3pdiM5jw6auWuQPCyg+ZPgKnitR1HHDw1bd/x+foJvkQ+leF6tMOnuqrLfv7N/PWvNxWj0cKUOSTXoRNWsdcZkVM9wEAvfha1fQ54xhmb0t5GpzPR6IzYiTEkdkFsvidAPgvzFcPh8HXxEsS1prbv28lv3mcdXcw6GSjrZc3tsAfUl/Uiq8HnerPNu/y7iG5q6U4oTSpGpuoOW/AsxAa3O2nxvVOKVVWqxpx22v2t2fgRJ3Z2QFtK+kWhqe0BDxOrqPD5156ms0iCZXoJFAacaLxuBvKkDxOg9TWdVXg0uaIextVbAAcKulZWJPakCgFAKA4/aeKfGTCCI/wwdTwNt7nuHAfvp87ia08bWVGm/hXtvuXLtM28zsjoxhEigZEFgFbxJtqT313aVGFGChBaI0irEPYKi7niAB53v8AIVaJaRD2ixMjX528qh7krYz2XEGkAN9xOht8qlBmWPg/ihFvrYaknf40a1C2LaSXI0aDcbj4AWHrVipV7XhtJfg1j8dx/Tzqr3JRM277C/m/Q1MhEozVSx1ibh4CtDMwxMCyIyN7LCxqlSnGpBwlswzTgsHHAmVeyt7kk7z3k+ArKjQp4eGWOiISSN8c6N7LKfAg/KtozjLZpk3K3EdH4mcupeNjvKNa99/D5V4anDaMp503FvqdiuVG/Z2yYoblBdjvZjdj8f2rbD4OlQd4rXrerJUUiRjcIkqlHFx8jzB4Gta1GFaOSaug1cq16Mw6AtKyjchfs+QFeFcKo7Nya6r6EZEXEMSooVQAo3AbhXRhCMIqMVZIsVWL6NwSOXIYEm5CmwJ48NPhXgq8LoVJ52mu5+/Iq4IyxGz8KHhDZVZbCNc1r2NxpfXXzNTUw+FjOClZNfKr259XPUWRbV0Cxi7AC5qG7K7BHwy3Jc/Csqau8zIJVbEigPCKA9oBQCgFAUnSzH9XFkB7Ulx4L7x9QPjXM4piHSpZY7y0+nP8fUpN2Rj0SwOSHrCO1Jr4KPZH6/Go4Vh1To53vLX6cvz9RBWRb4z+W/5W+RrqMuij2ZihG2vsnQ93I1ROxdonYnALI2dXAvv4/rUtXITsasHCqTWDBhlOvI8qhaMPYkKqmdmuLKBx4n/S9TzI5GnEbXIYhQCAdDzpmJymzaJWSMOCLix894/3yo9UQiRjYVkAGYCxvw7x+tS9QtClx+GCEANmuL1RosmdGm4eArQoYYqcIjOdyqW8hes6tRU4Ob5JvwDOX2NhPrheaclgDYJcgDS/DcNR63rh4Oj+ucqtd3s7JcvftmcVm1ZdYfYMCSLIgKlb6BjbUW4+NdKnw6hTqKpBWa7S2VG7aO1IobZz2juUC7H4VriMXSoWzvV7JatktpEXD9II2kEbLJGxtbOtr33cdL156fEqcqnRyUot/wBSsRmRKxG1YkkWJm7bWsLHjoLncK9FTF0oVFSk9WTdbGiPb0LGSxYrGLswU5d9rDmayjxGhJyyt2irt20IzIlbPx6TLnjNxexuLEHQ/qK3oYinXjmg9CU7mGM2pFG6RsTme1gATvNgTbvqtXF0qU1CT1ewbSKvFxYaTGKGZutFuyB2bqM4ubV4asMNVxiUm86tpy01XL7lXZsucbjY4lzSMFHDmfADU10a1enRjmm7Fm7FP/xBHIyjLLkJABy6EnTnXO/iVOpNLLKz520K5kWOP2tFCQrEljuRRdu7SvZXxlKhaL35Jass2kacHt6N5OqKvG/AOtr8bb9DbnWdHiNOpU6Npxl1NWIUlsWte8sKAUAoBQCgOI6Zykz5fuoPM3J/SvmOMTbr5epevtGU9zs4Iwqqo3AAD4C1fSwioxSXI1McZ/Lf8rfI1ZhHMVkaHlAbIkubcNTw4eNSCUcEPZ46i9vxqo4/iqbEXMFwYNrNvtvH4snPnUWFzH6svBvTiATrr3UsLmT4Qa2J3aackDm+um+lhc04iIKdDcHcefDnQHUINBWhQ8ljDAqRcEEEcwdDUSipJxezByk2zcRhCZIDmj94HU2H3hxtzGtcCeFxGCbqUHePNfnr71qZ2cdi32ZtxJYncjKUF2XusTcHiNDXRw2PhWpSm9HHdFlK6Kbo7IryS4qZgLWsWOgJvuvyFgPGubw+UZ1J4ms1p18v7LRFY9bMiDjMSsiKREmXtEWuFObzJ4cBU647EqcV8Eba9dnfz8uY+ZmvGwdfjynuiwNvuqt28ySPjVK1P9Rj3Dkt+5LX1sQ9ZHTz4NeqeJVABVhYC28WruToxdJ04qyaaNLaFF0Il7EoPAqx+It/21yuCT/w5p9afiv2KQM9jR/WMRJij7KnLH8OPlr4seVWwcf1OIliXstI+/e/YStXci7McNjpXPu57eIIQel6xwzUsfOfVf8ABC+Y14AfXMUzvqigkLwsDZR8d5qlBfrsU5T+VbL08d2QviZ1WNxAijd7aKpIHhuHyru1qipUpT6kaPRHNdGnQdbipmFybBm52u1vMDTlXF4bKCz4ms9b2u/O3p9CketmWDjbFYoYgKViS1idL5d3ib69wqaMZYvF9OlaC27bbeYWrudXXfNBQCgFAKAUBxHTKEicHgyDzFwf086+Y4xBqvfrXp7RlPc67ZuJEkSOOKjz3Eed6+hw9VVaUZrmjRO6M8Z/Lf8AK3yNbMlHMVmaCgANt1Ae5zzPn/vkPKgGY8/976AFyeJ86AZzzPnQErZ8BkcXuQLEk+gqVqQ9DoquUIW0NpxQ5esJGa9tCd1r7vEV5sRi6VBpVHa/YQ2kQsd0jgVDkbO50VQDqTuvpXmr8ToRj8DzPkkQ5IibD2K64eXNo8qFQDwFiBfkST8q82CwE4Yealo5K3dpp6kRjoQujU8CZ0nCK4a4LgaaAEXI0sRu768/DalCnmhWSUr8/TUrG3M6nBY2OQHq2DBTY2Bt8Ofwru0a9Oqn0bukaJpnOdFT1mInl8f8bX+S1xuF/wCJialTv83+xSG9zrK75ofPjI8cmIgQayNk+GY28wfWvknKdKpVow3k7fS/4ZjtodfhYjFCFUWVFJJO88WNu83r6GlDoaKjHZLx6/E1WiKfoTHfrZDvJUX79S3zFc3gsc2eo+dvy/UpAi7ElGEneObsgi2a2mh7J8CL1hgprBYiUKuiel+7Z9z8iI/C9S+2hPHiIZY4nV2y3sDfvHqK61epTxNGdOlJN25F3qrIpujOKwyoVlCLIrHVwL204kbwb6VzuG1sNGDjVspJ8/fkVjbmdPgsZHKC0ZzKDlvYgXFue/eK7dGvTqq9N3WxdO5IrUkUAoBQCgFAVHSXZpmi7Ptpqvf95fj8wK5/EcL09L4fmWq+6+vrYrJXRR9FdriM9U5srHQn3W4g8gfn41y+F4xUn0U9nt2Pq+vr3lIStodfiVJRgN5UgeVfSM1KD7Ol+76j96zsy90Ps6X7vqP3qbMXR42z5R7p9P3qHoLoxTBudw9R+9QmnsLoz+zpfu+o/erWYuh9nS/d9R+9LMXRvg2Q59qyjzP7UykZi4w8CoMqjT51dIqbKA1T4dHFnVWHJgD86pUpQqK00mu3UWMIMFEmqRop5hQD6VWnh6VP5IpdyRFkSK1JNE+Cic3eNGPNlBPqKyqUKVR3nFPvSZFkepkQWGVRyAA9BUrJTVlZIkwWYe4t/hYVCmv5UQZZHO82HIUtN7uxJlHh1BvYX58fOrRpxTvbUG2rg8VQNAAPCoSS2BhPh0cWdVYcmAPzqs6cJq00n36ix5BhkQWRFUHflAHyqKdKFNWhFLuVhYwmwMTm7Rox5lQT6iqzw9KbvOKb7UiLI3RxhRZQABuAFhWsYqKslZEmVSBQCgFAKAUAoDntv9HhITJFYPxXg37H5+tcjH8NVV9JT+bmuT/cpKN9iu2Vt+SA9VOrEDTX2l894rx4XiNTDvoqydl4r8r3qVUraM6zCYtJFzIwYd3DxG8fGu/SrQqxzQd0aJ3N1aEigNUmHU8PKqSpxYNfUsPZbzquSS2YPc8g90Gl6i5AfWG4of8Afwp0j6gPrX4Wp0vYwPrP4W8qdL2MD6wfuGnSPqA6x+C+Zpmm+QGWQ8QPClpvmD36vfexNOjvuwZJAo4VZU4rkDbVwKAx6wcNfCozIGVSBQCgFAKAUAoBQCgFAKAUAoBQEXHbPjmFpFB5HiPA7xWFfDU6ytUV/fWQ0mc/P0YkjbPh5DfkTY+FxofiBXInwqpTlnw8/s/Fb/VFMjWwTbWLh0nhLD71req3U+lSsdi6GlaF11/urr0GZrcsML0ow7byUP4h+ouK9VLi2Gnu7d/5V0Wzos4MZG/sOreDA17oVqdT5JJ9zJujfWpIoBQCgFAKAUBhJKq6sQPEgVWUox3YNH2jEfZbN+QF/wDKDWX6mm9nfu19LkXR6MQx9mNvFiFHzLelW6ST2i/rp+/kLmQWQ7yF7gLnzOnpU2m93bu/P7DUyEA43bx19N3pU5Fz19+BJtq4FAKAUAoBQCgFAKAUAoBQCgFAKAUAoBQETEbNhf2o0J52F/PfWFTC0anzxT+hFkQJui+GO5WXwY/revHPhOGlrZr6v73IyIwHRzL7GImX+9+1qquF5fkqzX1IydpkNk4gbsW3xQH5mrfo8Svlrv6pMnK+szGAxf8AzQ/6S/vVlh8Wv/m/4oWfWZjBYr/mR/0V/erdBi/9Vf7V+RZ9ZkMDiOOJPwjQfvVv09fnVf0jH9xZ9ZkNmt72ImPgUX5LVlhp86kvJeiFu0yGyY/eMjfmkc+ma1SsJT5uT75S/JOU2xbOhXURoDzyi/nvrSOGoxd1FX7hZEqtiRQCgFAKAUAoBQCgFAKAUAoBQCgFAKAUAoBQCgFAKAUAoBQCgFAKAUAoBQCgFAKAUAoBQCgFAKAUAoBQCgFAKAUAoCNJiwJkhsbukj34ARmNSPj1o8qFHO0lHrv5W/JJoXIuzsYJULgEWeVLHnHI8ZPxKE/GhSE8yv3+TsapNqouIXDkEFkzK3uk3bsfmsjHwU8qEOolPIzfs7FCWKOUCwdFcA7xmANvWhaEs0VLrNIxzmZoljuEyZmLWtmF9BbWhGd5rJE6hcr9l7WWdpVUEGN8uvvLqA4/CWVwPymhnCqptpciwoaCgKrZe2etZVMZTOjSIbggqrBWvbcbsunf3UMYVcztbdXJW0sYYlUhcxZ1QC9tW5mhecsp7szGiaMSAFdXUg20ZGZGFxoRdTrxoITzq5qxW0SJOqjjMjhQ7AFVCqSQtyeLFWsPwm5FCJTtLKlc34DFrLGsi3sw3HQg7iCOBBBB7xQtCSkro0HHOZjEsdwoQsxYCwctuFtbZTQrnebKkTJnyqW5Any1oXbsrkbZmKeVA7JkDBWXtZrhhfXQW4UKwk5K7RjtHaHVtGgXM8hYKMwUdkFjqeNhoP0BIETnlaXWTVOm63dyoaEfB4wSGUAEdW5Q95Cq1/8AH6UKRlmv2OxrxuPyOkSoXkcMwW4ACrYMzE7hdlHEknxIESnZqKV2zPZ2NEqZgCpDMrK1rqykqwNtN43jQixoTCeZXNU+1FXEJh2BBdSVb3cwv2PEhWI/KaEOolNQfMkYDEiSNJALBgDblQtGWZXI2P2ssUsMRBJlJFxuTcFLeLMqjvNCs6ijJRfMsKGhGwOLEgYgWyvInxRipPxtQrGWYk0LCgFAKArNoYaXropolRskcyFXdk/mNCwIIRv7I+dDKcZZ1KPJNeNux9RZLe2u/jxoakLY+DaKMoxBJknfTlJLJIu/jZxfvoZ0ouMbPrfm7mjaGyjK7tmC3SIIw3pJG7ureALLpx1B0NCs6WZt9i8USdj4ZooIYntmSNFbLe11UA2vra4oXpxcYKL5IhHZrDFNP1UL3yWkY2kjABVsv8M8CfeFDPo/8TNZPt5ry+5aYsOUcR2D5TlLbg1uze3C9qGsr2dtyq2fsPqJY2jclBF1ThySSFIMRGnA9Zp+M0MoUckk0+Vvx9/EuqG4oCt2HspYEAsvWWAZhc3sSQLnW2p03amhlSpqC7TPbGA65UQ2KiRGYHiqnUeNCakMyS7T3Y+FeKIRMQQl1QjjGP5ebT2gLA87X42AU4uMcr5ehpxOElWZp4cjF40jdXJUdguyMCqt/aOCLa6ai2oiUZKWaPNWJGycF1MSx3zEZizWtd3Yu5A4AszaULU4ZI2NK7KQ4lsQ6IxyxhGKgshXPmsSNL5huNCvRLPnaXYTsQmZWUbyCPMWoaNXViu6PYAwxiMxQx2C3MRvnYCzM38NddBzoZUYZFayXd/ZGzbeEaVOrEccgN7iRmXKfdZSqk3B14HkRQtVi5K1k+8l4OIpGiMxdlVQWO9iAAWPed9C0U0knqaNnYRo2mJI/iSlxbgMiLr33U0Kwi4t9rua8dhJOtSeLKWVXQo5KhlYq3tAEggoOBvc0InF5lKJs2Tg2jRsxBd3eRyN2ZjuHcBYX42vQtTi4rXd6mjaOyutZiTYGNQpHtJIjl0ccNDY/ChWdPM33eZI2PhnjgijcguqqGK3y5ra2vra9C1OLjBJ7ldtPYTTGdi5VmCLFlJsvV9uNmFtSJSx8AtDKdFzzXfd9NvMu472Ga17C9t1+Nu6huu0rtmYeaNnUrGY2klcMHbNZ2ZwMmS3G3tUM4KUW07Wu/exZ0NRQCgFAKAUAoBQCgFAKAUAoBQCgFAKAUAoBQCgFAKAUAoBQCgFAKAUAoBQCgFAKAUBXbc21DhYxJKTYsFVVBZnYgkKoG82BPIAEmqykoq7Lwpubsimw/T3CsL5Zx4RF/8A6y1YfrKXNnqWAqva3jb1sTY+luEPvSD80E6+pjtRYui/5iXw6uuS/wB0fybf+KcFxxMS/mYL/mtWir03tJFP0GJe0G+5X9CTBtvCv7GIhb8siH5GrqcXs0ZzwtaHzQku9MmRyq3ssD4EGrXMWmtzOhAoBQCgFAKAUBhLKqgsxCqNSSbADvJoCNszacWIDNC2dFbLnAOVjYG6Nude0O0txe4voaXuQmnsTKEigMJZFUXYgAbyTYeZoCg2v01wWHHbkJPJFY38DuPnVZTjHd2NqWHrVv8ALg5dybKL/wBW8DxixQHPq1/R7+VU6en/AFHq/hWN/wBJl7sDptgMY2SGcdZ/ZuGjf4K4BbxW9aJp7HiqU503lmmn1NWOiqSgoBQGuaZUGZiFA4k1nUqwpq83YtGMpOyRVSdJ8MGVMxJb2bA2Ol9Du3A14pcSppNpN27l6tPyPTHBVWrnkHSnCsbZypsD2gRob23+BNWjxGm9019L+jYlgaqV7XLeKVWF1II5ivZTqQqK8HdHllFxdmZ1cgUAoBQHyf6acf244h7kMjn807pCnxyDEeteXEvZHR4fC8r9vpr+DgejWy0mMpe4SKCWYkWv2AMo1B3syivJGOa/cfRSrSpRjl3ckvEs9obDfDwRzNIoLMqmNc2ZC0fWjMdBfIUJA3ZxVZ0nGN2euljIV6zpRTdtb8nZ20+voQFxko3SyDwdh8jWVl1HpdKm94rwQfas1v5rnxbN/mvUZI9RjVoU7fKvC3oYbJ2q6T9ZcZkV5FZVVWBiHWnVQDYrGykbiGNaw+BprrRyMXTWSy9XzP0orXAI3HWuwfKntAcft/p/Bh2KKAzDizZF5aWVpCPxBMp51SU7Hnq4mNP37fkc7ifpKlvZcq+EJbfusWmX/LWLrPl78zwVOIuLt9v3XoaD9IU33377JEt/MNbzqrrMwfE31vwX7kzEdINpCMzMJI0AFy0mGU67uy0Oa54C1M9S1/x+DV4jE5c7TS74/i5z2J6dYkj25OO+QDf/APGiHytUdKzBcQm+vx/CRz+L23iJmHZzm+bUPM1hvK9cz28RarJ3NIVpye3q/U+p/Q62bByyXcl8RIxLtmbRI1Fzx0UV6IbHVw7vC53dWNzl+nXS9MBGoVesxMtxDFzI3s1tQguN2pJAG/Ss5qCuzahQnXqKnBav3d9iOS2Tg2nYS7TxrNIzsggQlArKMzJoOxYEXtrzYnSubWxqjFyk9FyX3f4Ov+mWHT6GGdpJuclpZ6LLHbubu+yx02x5MCAfq0SaBSWyG5DAkHMwu1wOdcbFcX6HRQ9ORniI4tv/AB5Puv1di0RN+01ZmTsllCll32DXy3HfY14J8YrZVLLo9voYfpnFKXJ7PuOZ6TdEsNilNo1jlGqOnZ7Q3E27/eGo51lQ45Wp1MzWnM9tPEPL0db44dT3XanumSPow6XmaEYbFSA4pJWgW57UoWPrQ5HMIGBPNd9zX31OanFSXM5GKodBWlTvez8uXkfQKuec0YzEdWha1+Q5ngK8+KxCoU3N/TvNKdNzlY+TdMOlpGUsH6wgnqs1ltc2Z9My8Rl96x3DU8elRnXm5yd+3q7Fy/HefQYbC/ywtbr97/b09xvR7GJ9WK4tEE7IFEcIXKWy5SSSWOrjex4173hKSspK9+v3Yzp4ilPPmi243vqJujmOin6tsTG6IhleR4hlQC2UXFnzEnQBhuPKqzw1JNx2sr38eX0JWIozp5oxabdkr3v48jd0P6TXlKQkk37SHcwuR1i8luVvoSNd9714akamGfSJ27evsa/fuZOJw2lqq7n75n1TDzB1DD/Z412sNXjXpqpHmcCcHCVmba3KCgFAfFekSDG7ZEJ1RsUkZHDqsJHmmHxaWUfCvJNZqtjq4d9HSc1yXm3p6FucBh4SZIpFw2fqsO8cKRzq8zmR1j/iZlDBRESRprUSilqtOXWb0qtSosso5rXkm242S3elu3tJsWFGZlbFfWJYk6odnDnqcRI8eFVzlU6my2D3ICtfWpy9bv4b7ESqO1408qk77y1ilmtr6o53G9H9nwJLKZJ5Y42SLLG8ZJlLSggsUA9hEaw1FyLnSsJUqcU23ojp0sfi6so01GKcru7T207e/Xn2HQybESJ58Rd2eOGWNHYgJEI8Oi9oKACS0jWvwUnfW6pqLzdX4OVPFzqU1Tskm7vrd5cr9xyvSbo9h8LNg4o42UyyYmBmZ2YuuVIVYj2VzGVjYAaEVliIKENPdi0MTUrKTk+p7fU+sdDcZ12Awkp3tBET+bKA3qDXvjsceqrTa7S5qSh+e9l4dlx0WJlXNC+MZQzEHOVk7WhNyBmXW1uFed737TjuLVZSltc7DH7Ezyt9YaSVRJjnQKdRFH/Ea5ylmJd0UKLW1tvqHDX4u3wNKtBTlaprrJruIe0MBh8LGj9VeWGbDK5LtZ3EQmnFtwW5VedyfCs2lFdqa/J5K1KlQgpZdU4893a7LcpB1CIgHWSriMXGszJdpD2IC5aytZXdgDp2KvZZdN3d6+Vz1Lo8iSWsrySdt+XqaHx2GEyrCYmFpZJGEakdaojiw+bKpKo0yh7KNSy6a2q1430LKdLNaFubffol5kPbXSCCDPD1xGIg6iMy5GkaRYkzHKcwXOJ2c9vS4BINhU3toXdWEfhvqrL39TofoaU/Z5JBGaaVhe+oOXW538da1hsenD/Id3Vjc+STt1nSPEdaP5MUQhB5ZA9x/eeQ+K91cLj9epSw6cOs6+AVsNVkt7xT7ne/i0jPbnRqaSaaWNgL2eO5taUmMSHdxVDXz2H4pSjTjGpvqpactbebOzhcfSp0owmux/8A11t4Nm+Xo2xbLZTEOqABPBIHi3fmYetZR4jBRvd5vi5dc0/RFI4+KjfVS185J+iIrdGpQpFo7mPCgnMLnqrCVNVIIaynW4OQXFariVJyTu9HPl/Vs9+Xjq7Gqx9NtPXefL+rZ78vHV2NU8sezwZ5spZYgsQZg7Bg0vEKvZCuouBu7Ivpe8VPHNUqd7OV5aWVrLtet119pWpU6eLV8sbtyeytZdr1bW3N6nC/Q/M023YpbHXryTyBikAv319xCKpxUD5nE1JYmrOslp6LZXP01VzylZtrcvK5/T/WuHxu+WHVd+/U9mE3Z8P2n0dxuJkxeKWIsizSqWLKPYYqAATcgKFFe3DJQw8Wtrf3Po8PiqFKMKberPp22fZ2V+eD/wDKt6nzQ7/scOjvW7n9yV9IOy3nwkywtZxYuB7wA3H4X8zU1lpdctX77N13FOHVo060XNacuw+J9GmdMZhioIbrkXdwJCyD+lmvXmxajKhO+1v7H0+MUXRZ+h9i+y3j+grzcFv0Uu/7I+SxfzLuLCuyeUUBhPKFVmO5QSfAC5oD81fb0sUyzKV6x4pGbML2OLLyORqO1lkWx7q5zm1JtH0GHw8akHF9foZ7PxkvVJAhORJeuUKNRJlC5rjXQAVg5tK31O7TowU+klvbLrtYvnxu0ZVcGKUtI0TNIIWVv4TM8YBRQos7Fr2uTxo8Ro7tGKoYOnKLzKyvpmTWuj3be2hHx2Gx8t+u6xgxDESSKozAFQbOwAsCR8ao62bdmlKWDptOna66k36JkHFYKVs2fERC9y2fFIxJIsb5WYk2AHwoqjfX5lKs6a+WD7Pga9UiDsvAIuIibro2yOj2iWaRiVYNYBY7E6cSPGtLSlGyT9/U5mIqrK7p7c7L7n3f6OsJLFs+FJUMbXlYI3tIjyO8atyIVl04V1Kaaikz5+s05to6SrmR+e9jyYxSI0KgB2liWSNZHVif5kaZHkW9gbgZTv768zvyOS+lTsu9X1L/AAvR3aDC2bFEMzOQFKgu3tN/FkQ3Nzrbj41Vxnyv7+qMv09d7OXvvaLDAdDsUjZjE73BBWTqLG4tc/xWItzGtFSl1en5Ip4KpGV2m++35Nm0ehmLmcu8bMxsP50ShQNFUARkAAcBR0pN6+/ImrgalSWaS80vseYXoDikYtHZDa1/rTjTl/DhB4DjUqlP2/2NKWAnB3j/APr8Il7O+jGxvK8S90UZdv6p2dR8Ev31rGnbc9VPCKOrt77zvNl7Njw8YjjBA3kklmY8WZmJLHQankBwrVKx7ErIl0JOJ6edC3xMkeMwkgixkQsCfYlTeFYgXBBJs2u8ggg6Y16EK8HCaumenC4qWHndK6ejT2a97Pkc7H0mxkPYxmBlRx76C6N3gi6H+r4CvkMT/wCOqM7U5pdjfp1+B1Y1MHU1jNx7JJv/AJRT80iLjfpGw6aFZM33bAn0JrOP/jtZb2N4UqD2qJ9yk/SJSY7p9iJNIICv45NB6i/oa9tHgtGGtSV+xe/uj2U8Nf5Kcpd/wR8/if0RzU2zZsXJmmkeZvuRgkelyfT4V1I1aeHhaCUV1s9FThvSJPFTtFfyr4Y+L1ffufR/o26KywYmKVkWJFD9n3jmRl3Ddv4m9ebC8SpVcVGnF5m768tvex4eJ4nDRwkqFBdWy038/ep9br6E+UNGMw+dbcd48a8uMwyxFJw57rvNKVTJK5xe2I8RCsoihjnjk1lw0mmY2AzI265CrdTobXFjfNxsLi3Qvh660Xl+3UzpwjCclO7Xaj5/0g6cYpsRC0kSw9QwaOFldRcbr3IJG7dYaCuzGUajzp37jqYfB4dU5RU75t3pckYT6RtoSYjrIo43crkMaJIytroSA5II11uBqamU403nk7ft/cpPh+EjTySk977q/odH0X6OztN9ZxCqj3Zo4EJyRM9g7m5NmI0sCQNTqTpxMRiHiH0GHV0/f0X9jzV68FGy2XN7u2x9KwsGRQvn48a7mFw6oUlBfXvOHUm5yubq9BQUBi6Aggi4IsRzB30BxMX0awJ7GIxKoPZUGIlV3hQzRlso4XNeeWGhLc9ccW1vFPx+zJY6IKNOtxb/AJsQ4HkpUVX9FR6jT+I1FtGC/wDVfe5rPQSFvaUH87ySH/ExFXWGpLaI/ieK5St3JL0Ruh6A4Qb0X+6iD5gmr9FT/pRnLH4qW9SXiyyw/RbBpuhU/m7XodKuopbI88qk5fM2/qWkGHRBZFVRyUAD0qShtoBQEPZezIcOmSJAo3k8WbizMdWY8WNyahKxCilsTKkkUAoBQCgFAKAUB4ygixFxVKlKFSOWaTXU9SU2tUV2K2JDJ7Sg+IDD/EDXGqcAwzd6TlDuenmemnjKsNn9vQgL0QwwN1ihB59Sl68s+AV3p+plbtv/ANj0vildqzlL/cyZDsVVFgbDkqgVnH/xiLd6lVv6flswljJPWxLw+ARDcXvzJrqYPguGws1UhdyXNv8AFkYzrSmrMlV1jEUBqmgV/aF/nWFbDUqytUV/XxLwnKHyshS7IQ8TbkbGubLg1O94ya8DdYuXNHsWyEHE25CwFTHg1K95Sb8g8VLkibDCqiyi1dKjQp0VamrHnlOUnds2VsVFAKAUAoBQCgFAKAUAoBQCgFAKAUAoBQCgFAKAUAoBQCgFAKAUAoBQCgFAKAUB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15" name="14 Llamada de flecha hacia arriba"/>
          <p:cNvSpPr/>
          <p:nvPr/>
        </p:nvSpPr>
        <p:spPr>
          <a:xfrm>
            <a:off x="1619672" y="5589240"/>
            <a:ext cx="6264696" cy="766438"/>
          </a:xfrm>
          <a:prstGeom prst="upArrowCallou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/>
              <a:t>Limpieza de fachada , tolvas y pisos</a:t>
            </a:r>
            <a:endParaRPr lang="es-ES" dirty="0"/>
          </a:p>
        </p:txBody>
      </p:sp>
      <p:pic>
        <p:nvPicPr>
          <p:cNvPr id="16" name="2 Imagen" descr="Logo p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40352" y="260648"/>
            <a:ext cx="1104900" cy="533636"/>
          </a:xfrm>
          <a:prstGeom prst="rect">
            <a:avLst/>
          </a:prstGeom>
        </p:spPr>
      </p:pic>
      <p:pic>
        <p:nvPicPr>
          <p:cNvPr id="13" name="6 Imagen" descr="72dpi-150x1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88640"/>
            <a:ext cx="1143000" cy="876300"/>
          </a:xfrm>
          <a:prstGeom prst="rect">
            <a:avLst/>
          </a:prstGeom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3501008"/>
            <a:ext cx="3096344" cy="199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1124744"/>
            <a:ext cx="3384376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1124744"/>
            <a:ext cx="302433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18949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io">
  <a:themeElements>
    <a:clrScheme name="Solsti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5019</TotalTime>
  <Words>42</Words>
  <Application>Microsoft Office PowerPoint</Application>
  <PresentationFormat>Presentación en pantalla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6" baseType="lpstr">
      <vt:lpstr>Solsticio</vt:lpstr>
      <vt:lpstr>Planta Conservas ( frente a vaciado)   </vt:lpstr>
      <vt:lpstr>Planta Pulpa </vt:lpstr>
      <vt:lpstr> </vt:lpstr>
      <vt:lpstr>Planta conservas exterior </vt:lpstr>
      <vt:lpstr>Planta Pulpa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Lavado de _________</dc:title>
  <dc:creator>Bodega Vestuarioncd</dc:creator>
  <cp:lastModifiedBy>Carlos Gongora</cp:lastModifiedBy>
  <cp:revision>210</cp:revision>
  <dcterms:created xsi:type="dcterms:W3CDTF">2015-01-22T14:33:38Z</dcterms:created>
  <dcterms:modified xsi:type="dcterms:W3CDTF">2023-05-11T17:03:14Z</dcterms:modified>
</cp:coreProperties>
</file>