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75" r:id="rId3"/>
    <p:sldId id="276" r:id="rId4"/>
    <p:sldId id="277" r:id="rId5"/>
    <p:sldId id="278" r:id="rId6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4" d="100"/>
          <a:sy n="64" d="100"/>
        </p:scale>
        <p:origin x="156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E8E506E-8F18-4FBE-B0FD-89ABF40EF49C}" type="datetimeFigureOut">
              <a:rPr lang="es-CL" smtClean="0"/>
              <a:pPr/>
              <a:t>30-05-2025</a:t>
            </a:fld>
            <a:endParaRPr lang="es-CL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CL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5360700" cy="73775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2400" b="1" u="sng" dirty="0">
                <a:latin typeface="Segoe Print" pitchFamily="2" charset="0"/>
              </a:rPr>
              <a:t>Planta Pulpa</a:t>
            </a:r>
            <a:br>
              <a:rPr lang="es-CL" sz="2400" b="1" u="sng" dirty="0">
                <a:latin typeface="Segoe Print" pitchFamily="2" charset="0"/>
              </a:rPr>
            </a:br>
            <a:r>
              <a:rPr lang="es-CL" sz="2400" b="1" u="sng" dirty="0">
                <a:latin typeface="Segoe Print" pitchFamily="2" charset="0"/>
              </a:rPr>
              <a:t>Limpieza desagües, canaletas, rejillas </a:t>
            </a:r>
          </a:p>
        </p:txBody>
      </p:sp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13" name="6 Imagen" descr="72dpi-150x1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88640"/>
            <a:ext cx="1143000" cy="876300"/>
          </a:xfrm>
          <a:prstGeom prst="rect">
            <a:avLst/>
          </a:prstGeom>
        </p:spPr>
      </p:pic>
      <p:pic>
        <p:nvPicPr>
          <p:cNvPr id="12" name="Imagen 3" descr="cid:image001.png@01D7BC2B.1826CA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188640"/>
            <a:ext cx="1296144" cy="89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5" descr="Banca de madera en la calle&#10;&#10;El contenido generado por IA puede ser incorrecto.">
            <a:extLst>
              <a:ext uri="{FF2B5EF4-FFF2-40B4-BE49-F238E27FC236}">
                <a16:creationId xmlns:a16="http://schemas.microsoft.com/office/drawing/2014/main" id="{80FAC635-08D0-0C9E-E13D-D139C5A20B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9" y="1229172"/>
            <a:ext cx="2448272" cy="2343844"/>
          </a:xfrm>
          <a:prstGeom prst="rect">
            <a:avLst/>
          </a:prstGeom>
        </p:spPr>
      </p:pic>
      <p:pic>
        <p:nvPicPr>
          <p:cNvPr id="14" name="Imagen 13" descr="Imagen que contiene exterior, edificio, parado, frente&#10;&#10;El contenido generado por IA puede ser incorrecto.">
            <a:extLst>
              <a:ext uri="{FF2B5EF4-FFF2-40B4-BE49-F238E27FC236}">
                <a16:creationId xmlns:a16="http://schemas.microsoft.com/office/drawing/2014/main" id="{0CB43B12-7C46-E197-F738-C14AF00924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532" y="3697490"/>
            <a:ext cx="3766948" cy="2426192"/>
          </a:xfrm>
          <a:prstGeom prst="rect">
            <a:avLst/>
          </a:prstGeom>
        </p:spPr>
      </p:pic>
      <p:pic>
        <p:nvPicPr>
          <p:cNvPr id="16" name="Imagen 15" descr="Imagen que contiene exterior, edificio, calle, acera&#10;&#10;El contenido generado por IA puede ser incorrecto.">
            <a:extLst>
              <a:ext uri="{FF2B5EF4-FFF2-40B4-BE49-F238E27FC236}">
                <a16:creationId xmlns:a16="http://schemas.microsoft.com/office/drawing/2014/main" id="{79A10B8B-8FE1-F92E-4C74-B79C2E7DBD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71026"/>
            <a:ext cx="2232248" cy="240199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A4262E6-D11F-C38E-3CCF-E3EF016EBF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123" y="3694944"/>
            <a:ext cx="3643902" cy="240199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AA524DA-FE8C-2DD7-EAD3-7359DE9404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16"/>
          <a:stretch>
            <a:fillRect/>
          </a:stretch>
        </p:blipFill>
        <p:spPr>
          <a:xfrm>
            <a:off x="6156178" y="1203171"/>
            <a:ext cx="2736302" cy="2369845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30CD0F65-A95D-FE8D-6B5C-97ACC8C4E709}"/>
              </a:ext>
            </a:extLst>
          </p:cNvPr>
          <p:cNvSpPr txBox="1"/>
          <p:nvPr/>
        </p:nvSpPr>
        <p:spPr>
          <a:xfrm>
            <a:off x="5580112" y="659735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2C8FE213-10B4-EA45-B7CF-058ADE16C24E}"/>
              </a:ext>
            </a:extLst>
          </p:cNvPr>
          <p:cNvSpPr txBox="1"/>
          <p:nvPr/>
        </p:nvSpPr>
        <p:spPr>
          <a:xfrm>
            <a:off x="1737946" y="6301708"/>
            <a:ext cx="5858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         </a:t>
            </a:r>
            <a:r>
              <a:rPr lang="es-ES" dirty="0">
                <a:latin typeface="Segoe Print" panose="02000600000000000000" pitchFamily="2" charset="0"/>
              </a:rPr>
              <a:t>Aplicación de espuma clorada en canaletas y rejillas</a:t>
            </a:r>
          </a:p>
        </p:txBody>
      </p:sp>
    </p:spTree>
    <p:extLst>
      <p:ext uri="{BB962C8B-B14F-4D97-AF65-F5344CB8AC3E}">
        <p14:creationId xmlns:p14="http://schemas.microsoft.com/office/powerpoint/2010/main" val="2189498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16" name="2 Imagen" descr="Logo 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260648"/>
            <a:ext cx="1104900" cy="533636"/>
          </a:xfrm>
          <a:prstGeom prst="rect">
            <a:avLst/>
          </a:prstGeom>
        </p:spPr>
      </p:pic>
      <p:pic>
        <p:nvPicPr>
          <p:cNvPr id="13" name="6 Imagen" descr="72dpi-150x1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88640"/>
            <a:ext cx="1143000" cy="876300"/>
          </a:xfrm>
          <a:prstGeom prst="rect">
            <a:avLst/>
          </a:prstGeom>
        </p:spPr>
      </p:pic>
      <p:pic>
        <p:nvPicPr>
          <p:cNvPr id="8" name="Imagen 7" descr="Imagen que contiene exterior, edificio, tabla, agua&#10;&#10;El contenido generado por IA puede ser incorrecto.">
            <a:extLst>
              <a:ext uri="{FF2B5EF4-FFF2-40B4-BE49-F238E27FC236}">
                <a16:creationId xmlns:a16="http://schemas.microsoft.com/office/drawing/2014/main" id="{F02EFF43-7B5A-BCBF-DFE9-B419A85FD1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181500"/>
            <a:ext cx="3055779" cy="2415852"/>
          </a:xfrm>
          <a:prstGeom prst="rect">
            <a:avLst/>
          </a:prstGeom>
        </p:spPr>
      </p:pic>
      <p:pic>
        <p:nvPicPr>
          <p:cNvPr id="4" name="Imagen 3" descr="Una calle de tierra&#10;&#10;El contenido generado por IA puede ser incorrecto.">
            <a:extLst>
              <a:ext uri="{FF2B5EF4-FFF2-40B4-BE49-F238E27FC236}">
                <a16:creationId xmlns:a16="http://schemas.microsoft.com/office/drawing/2014/main" id="{2B01A524-4D9C-47E6-2F76-40F4881E65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38258"/>
            <a:ext cx="3055779" cy="2722790"/>
          </a:xfrm>
          <a:prstGeom prst="rect">
            <a:avLst/>
          </a:prstGeom>
        </p:spPr>
      </p:pic>
      <p:pic>
        <p:nvPicPr>
          <p:cNvPr id="6" name="Imagen 5" descr="Imagen que contiene exterior, agua, nieve, hombre&#10;&#10;El contenido generado por IA puede ser incorrecto.">
            <a:extLst>
              <a:ext uri="{FF2B5EF4-FFF2-40B4-BE49-F238E27FC236}">
                <a16:creationId xmlns:a16="http://schemas.microsoft.com/office/drawing/2014/main" id="{C5FB26A6-638B-6729-C293-70F1523500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97611"/>
            <a:ext cx="4572000" cy="5459094"/>
          </a:xfrm>
          <a:prstGeom prst="rect">
            <a:avLst/>
          </a:prstGeom>
        </p:spPr>
      </p:pic>
      <p:sp>
        <p:nvSpPr>
          <p:cNvPr id="7" name="1 Título">
            <a:extLst>
              <a:ext uri="{FF2B5EF4-FFF2-40B4-BE49-F238E27FC236}">
                <a16:creationId xmlns:a16="http://schemas.microsoft.com/office/drawing/2014/main" id="{39F9ABA4-DA75-BFCF-B29F-97B1EB6AC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5360700" cy="73775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2400" b="1" u="sng" dirty="0">
                <a:latin typeface="Segoe Print" pitchFamily="2" charset="0"/>
              </a:rPr>
              <a:t>Planta Pulpa</a:t>
            </a:r>
            <a:br>
              <a:rPr lang="es-CL" sz="2400" b="1" u="sng" dirty="0">
                <a:latin typeface="Segoe Print" pitchFamily="2" charset="0"/>
              </a:rPr>
            </a:br>
            <a:r>
              <a:rPr lang="es-CL" sz="2400" b="1" u="sng" dirty="0">
                <a:latin typeface="Segoe Print" pitchFamily="2" charset="0"/>
              </a:rPr>
              <a:t>Limpieza desagües, canaletas, rejillas </a:t>
            </a:r>
          </a:p>
        </p:txBody>
      </p:sp>
    </p:spTree>
    <p:extLst>
      <p:ext uri="{BB962C8B-B14F-4D97-AF65-F5344CB8AC3E}">
        <p14:creationId xmlns:p14="http://schemas.microsoft.com/office/powerpoint/2010/main" val="2189498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16" name="2 Imagen" descr="Logo 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260648"/>
            <a:ext cx="1104900" cy="533636"/>
          </a:xfrm>
          <a:prstGeom prst="rect">
            <a:avLst/>
          </a:prstGeom>
        </p:spPr>
      </p:pic>
      <p:pic>
        <p:nvPicPr>
          <p:cNvPr id="13" name="6 Imagen" descr="72dpi-150x1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88640"/>
            <a:ext cx="1143000" cy="876300"/>
          </a:xfrm>
          <a:prstGeom prst="rect">
            <a:avLst/>
          </a:prstGeom>
        </p:spPr>
      </p:pic>
      <p:pic>
        <p:nvPicPr>
          <p:cNvPr id="4" name="Imagen 3" descr="Un tren pasando por un río&#10;&#10;El contenido generado por IA puede ser incorrecto.">
            <a:extLst>
              <a:ext uri="{FF2B5EF4-FFF2-40B4-BE49-F238E27FC236}">
                <a16:creationId xmlns:a16="http://schemas.microsoft.com/office/drawing/2014/main" id="{6366FA9E-C1D1-50E3-5FD4-E75D4861A8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28066"/>
            <a:ext cx="3857625" cy="4997342"/>
          </a:xfrm>
          <a:prstGeom prst="rect">
            <a:avLst/>
          </a:prstGeom>
        </p:spPr>
      </p:pic>
      <p:pic>
        <p:nvPicPr>
          <p:cNvPr id="6" name="Imagen 5" descr="Hombre parado en la calle&#10;&#10;El contenido generado por IA puede ser incorrecto.">
            <a:extLst>
              <a:ext uri="{FF2B5EF4-FFF2-40B4-BE49-F238E27FC236}">
                <a16:creationId xmlns:a16="http://schemas.microsoft.com/office/drawing/2014/main" id="{D716026F-8957-D32A-3CCA-21FDB13240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15220"/>
            <a:ext cx="3456384" cy="5094898"/>
          </a:xfrm>
          <a:prstGeom prst="rect">
            <a:avLst/>
          </a:prstGeom>
        </p:spPr>
      </p:pic>
      <p:sp>
        <p:nvSpPr>
          <p:cNvPr id="14" name="1 Título">
            <a:extLst>
              <a:ext uri="{FF2B5EF4-FFF2-40B4-BE49-F238E27FC236}">
                <a16:creationId xmlns:a16="http://schemas.microsoft.com/office/drawing/2014/main" id="{E8852304-924B-EB55-CE2F-BEAA6FD6C8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8616" y="260648"/>
            <a:ext cx="5481736" cy="1054571"/>
          </a:xfrm>
        </p:spPr>
        <p:txBody>
          <a:bodyPr>
            <a:normAutofit fontScale="90000"/>
          </a:bodyPr>
          <a:lstStyle/>
          <a:p>
            <a:pPr algn="ctr"/>
            <a:r>
              <a:rPr lang="es-CL" sz="2400" b="1" u="sng" dirty="0">
                <a:latin typeface="Segoe Print" pitchFamily="2" charset="0"/>
              </a:rPr>
              <a:t>Planta Pulpa</a:t>
            </a:r>
            <a:br>
              <a:rPr lang="es-CL" sz="2400" b="1" u="sng" dirty="0">
                <a:latin typeface="Segoe Print" pitchFamily="2" charset="0"/>
              </a:rPr>
            </a:br>
            <a:r>
              <a:rPr lang="es-CL" sz="2400" b="1" u="sng" dirty="0">
                <a:latin typeface="Segoe Print" pitchFamily="2" charset="0"/>
              </a:rPr>
              <a:t>Limpieza desagües, canaletas, rejillas </a:t>
            </a:r>
          </a:p>
        </p:txBody>
      </p:sp>
    </p:spTree>
    <p:extLst>
      <p:ext uri="{BB962C8B-B14F-4D97-AF65-F5344CB8AC3E}">
        <p14:creationId xmlns:p14="http://schemas.microsoft.com/office/powerpoint/2010/main" val="2189498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5360700" cy="737750"/>
          </a:xfrm>
        </p:spPr>
        <p:txBody>
          <a:bodyPr>
            <a:normAutofit/>
          </a:bodyPr>
          <a:lstStyle/>
          <a:p>
            <a:pPr algn="ctr"/>
            <a:r>
              <a:rPr lang="es-CL" sz="2400" b="1" u="sng">
                <a:latin typeface="Segoe Print" pitchFamily="2" charset="0"/>
              </a:rPr>
              <a:t> </a:t>
            </a:r>
            <a:endParaRPr lang="es-CL" sz="2400" b="1" u="sng" dirty="0">
              <a:latin typeface="Segoe Print" pitchFamily="2" charset="0"/>
            </a:endParaRPr>
          </a:p>
        </p:txBody>
      </p:sp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16" name="2 Imagen" descr="Logo 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260648"/>
            <a:ext cx="1104900" cy="533636"/>
          </a:xfrm>
          <a:prstGeom prst="rect">
            <a:avLst/>
          </a:prstGeom>
        </p:spPr>
      </p:pic>
      <p:pic>
        <p:nvPicPr>
          <p:cNvPr id="13" name="6 Imagen" descr="72dpi-150x1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88640"/>
            <a:ext cx="1143000" cy="8763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88495A8-BD27-8433-6987-CA89CD837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763"/>
            <a:ext cx="126873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49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C408A-1347-E555-A12E-CD990E9A9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id="{0E2BFD2D-8E2B-19B7-89F6-149D66F595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5360700" cy="737750"/>
          </a:xfrm>
        </p:spPr>
        <p:txBody>
          <a:bodyPr>
            <a:normAutofit/>
          </a:bodyPr>
          <a:lstStyle/>
          <a:p>
            <a:pPr algn="ctr"/>
            <a:r>
              <a:rPr lang="es-CL" sz="2400" b="1" u="sng">
                <a:latin typeface="Segoe Print" pitchFamily="2" charset="0"/>
              </a:rPr>
              <a:t> </a:t>
            </a:r>
            <a:endParaRPr lang="es-CL" sz="2400" b="1" u="sng" dirty="0">
              <a:latin typeface="Segoe Print" pitchFamily="2" charset="0"/>
            </a:endParaRPr>
          </a:p>
        </p:txBody>
      </p:sp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>
            <a:extLst>
              <a:ext uri="{FF2B5EF4-FFF2-40B4-BE49-F238E27FC236}">
                <a16:creationId xmlns:a16="http://schemas.microsoft.com/office/drawing/2014/main" id="{B4BD3286-D5E9-E665-D4BE-1E2A01977F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>
            <a:extLst>
              <a:ext uri="{FF2B5EF4-FFF2-40B4-BE49-F238E27FC236}">
                <a16:creationId xmlns:a16="http://schemas.microsoft.com/office/drawing/2014/main" id="{01EE3ACE-FA94-8296-9A3C-184839918A0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16" name="2 Imagen" descr="Logo pg.png">
            <a:extLst>
              <a:ext uri="{FF2B5EF4-FFF2-40B4-BE49-F238E27FC236}">
                <a16:creationId xmlns:a16="http://schemas.microsoft.com/office/drawing/2014/main" id="{1685F6E8-AE34-D4D2-45A8-8DBB1166505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260648"/>
            <a:ext cx="1104900" cy="533636"/>
          </a:xfrm>
          <a:prstGeom prst="rect">
            <a:avLst/>
          </a:prstGeom>
        </p:spPr>
      </p:pic>
      <p:pic>
        <p:nvPicPr>
          <p:cNvPr id="13" name="6 Imagen" descr="72dpi-150x150.png">
            <a:extLst>
              <a:ext uri="{FF2B5EF4-FFF2-40B4-BE49-F238E27FC236}">
                <a16:creationId xmlns:a16="http://schemas.microsoft.com/office/drawing/2014/main" id="{901A1FA9-1676-2875-2CDA-A3520C2B663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88640"/>
            <a:ext cx="1143000" cy="876300"/>
          </a:xfrm>
          <a:prstGeom prst="rect">
            <a:avLst/>
          </a:prstGeom>
        </p:spPr>
      </p:pic>
      <p:pic>
        <p:nvPicPr>
          <p:cNvPr id="2050" name="Imagen 1">
            <a:extLst>
              <a:ext uri="{FF2B5EF4-FFF2-40B4-BE49-F238E27FC236}">
                <a16:creationId xmlns:a16="http://schemas.microsoft.com/office/drawing/2014/main" id="{AEE5136C-4713-D862-C782-6C4ED12A01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311" y="1196752"/>
            <a:ext cx="706755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48245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5704</TotalTime>
  <Words>38</Words>
  <Application>Microsoft Office PowerPoint</Application>
  <PresentationFormat>Presentación en pantalla (4:3)</PresentationFormat>
  <Paragraphs>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Gill Sans MT</vt:lpstr>
      <vt:lpstr>Segoe Print</vt:lpstr>
      <vt:lpstr>Verdana</vt:lpstr>
      <vt:lpstr>Wingdings 2</vt:lpstr>
      <vt:lpstr>Solsticio</vt:lpstr>
      <vt:lpstr>Planta Pulpa Limpieza desagües, canaletas, rejillas </vt:lpstr>
      <vt:lpstr>Planta Pulpa Limpieza desagües, canaletas, rejillas </vt:lpstr>
      <vt:lpstr>Planta Pulpa Limpieza desagües, canaletas, rejillas </vt:lpstr>
      <vt:lpstr>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Lavado de _________</dc:title>
  <dc:creator>Bodega Vestuarioncd</dc:creator>
  <cp:lastModifiedBy>Carlos Gongora</cp:lastModifiedBy>
  <cp:revision>206</cp:revision>
  <dcterms:created xsi:type="dcterms:W3CDTF">2015-01-22T14:33:38Z</dcterms:created>
  <dcterms:modified xsi:type="dcterms:W3CDTF">2025-05-30T17:31:17Z</dcterms:modified>
</cp:coreProperties>
</file>