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7053263" cy="935672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2285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49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022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7319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1267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36937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1892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708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1686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449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727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1699-F740-4A8A-BD42-3F89956FCD40}" type="datetimeFigureOut">
              <a:rPr lang="es-CL" smtClean="0"/>
              <a:t>09-11-2016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10D3-49A9-46EA-BD5A-6AB636C27E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559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95568" y="374072"/>
            <a:ext cx="2609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UBICACIÓN DEL RELLENO </a:t>
            </a:r>
          </a:p>
          <a:p>
            <a:pPr algn="ctr"/>
            <a:r>
              <a:rPr lang="es-CL" dirty="0">
                <a:solidFill>
                  <a:srgbClr val="FFFF00"/>
                </a:solidFill>
              </a:rPr>
              <a:t>ECOPRIAL</a:t>
            </a:r>
          </a:p>
        </p:txBody>
      </p:sp>
    </p:spTree>
    <p:extLst>
      <p:ext uri="{BB962C8B-B14F-4D97-AF65-F5344CB8AC3E}">
        <p14:creationId xmlns:p14="http://schemas.microsoft.com/office/powerpoint/2010/main" val="735990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656" y="0"/>
            <a:ext cx="12351656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295568" y="374072"/>
            <a:ext cx="2780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CELDAS EN CONSTRUCCION</a:t>
            </a:r>
          </a:p>
        </p:txBody>
      </p:sp>
    </p:spTree>
    <p:extLst>
      <p:ext uri="{BB962C8B-B14F-4D97-AF65-F5344CB8AC3E}">
        <p14:creationId xmlns:p14="http://schemas.microsoft.com/office/powerpoint/2010/main" val="996135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120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381168" y="199901"/>
            <a:ext cx="2385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CELDAS EN OPERACION</a:t>
            </a:r>
          </a:p>
        </p:txBody>
      </p:sp>
    </p:spTree>
    <p:extLst>
      <p:ext uri="{BB962C8B-B14F-4D97-AF65-F5344CB8AC3E}">
        <p14:creationId xmlns:p14="http://schemas.microsoft.com/office/powerpoint/2010/main" val="2648776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67956" cy="685800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237677" y="421574"/>
            <a:ext cx="2789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IDENTIFICACION DE CELDAS</a:t>
            </a:r>
          </a:p>
        </p:txBody>
      </p:sp>
    </p:spTree>
    <p:extLst>
      <p:ext uri="{BB962C8B-B14F-4D97-AF65-F5344CB8AC3E}">
        <p14:creationId xmlns:p14="http://schemas.microsoft.com/office/powerpoint/2010/main" val="1452178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168404" y="380010"/>
            <a:ext cx="2060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CERCO PERIMETRAL</a:t>
            </a:r>
          </a:p>
        </p:txBody>
      </p:sp>
    </p:spTree>
    <p:extLst>
      <p:ext uri="{BB962C8B-B14F-4D97-AF65-F5344CB8AC3E}">
        <p14:creationId xmlns:p14="http://schemas.microsoft.com/office/powerpoint/2010/main" val="3686726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129314" y="6351319"/>
            <a:ext cx="4373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/>
              <a:t>CANALETAS DE RECOLECCION AGUAS LLUVIA</a:t>
            </a:r>
          </a:p>
        </p:txBody>
      </p:sp>
    </p:spTree>
    <p:extLst>
      <p:ext uri="{BB962C8B-B14F-4D97-AF65-F5344CB8AC3E}">
        <p14:creationId xmlns:p14="http://schemas.microsoft.com/office/powerpoint/2010/main" val="310636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607239" y="823763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solidFill>
                  <a:srgbClr val="FFFF00"/>
                </a:solidFill>
              </a:rPr>
              <a:t>CAMINOS INTERNOS</a:t>
            </a:r>
          </a:p>
        </p:txBody>
      </p:sp>
    </p:spTree>
    <p:extLst>
      <p:ext uri="{BB962C8B-B14F-4D97-AF65-F5344CB8AC3E}">
        <p14:creationId xmlns:p14="http://schemas.microsoft.com/office/powerpoint/2010/main" val="35663606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22</Words>
  <Application>Microsoft Office PowerPoint</Application>
  <PresentationFormat>Panorámica</PresentationFormat>
  <Paragraphs>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Alejandro Diez Valencia</dc:creator>
  <cp:lastModifiedBy>Alejandro Diez Valencia</cp:lastModifiedBy>
  <cp:revision>2</cp:revision>
  <cp:lastPrinted>2016-11-09T13:45:41Z</cp:lastPrinted>
  <dcterms:created xsi:type="dcterms:W3CDTF">2016-07-22T02:02:35Z</dcterms:created>
  <dcterms:modified xsi:type="dcterms:W3CDTF">2016-11-09T13:46:37Z</dcterms:modified>
</cp:coreProperties>
</file>