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1" r:id="rId6"/>
  </p:sldIdLst>
  <p:sldSz cx="12192000" cy="6858000"/>
  <p:notesSz cx="7053263" cy="9356725"/>
  <p:defaultTextStyle>
    <a:defPPr>
      <a:defRPr lang="es-C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>
        <p:scale>
          <a:sx n="71" d="100"/>
          <a:sy n="71" d="100"/>
        </p:scale>
        <p:origin x="-114" y="-3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editar el estilo de subtítulo del patrón</a:t>
            </a:r>
            <a:endParaRPr lang="es-CL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BA1699-F740-4A8A-BD42-3F89956FCD40}" type="datetimeFigureOut">
              <a:rPr lang="es-CL" smtClean="0"/>
              <a:t>21-07-2016</a:t>
            </a:fld>
            <a:endParaRPr lang="es-CL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9E10D3-49A9-46EA-BD5A-6AB636C27E57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4022853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BA1699-F740-4A8A-BD42-3F89956FCD40}" type="datetimeFigureOut">
              <a:rPr lang="es-CL" smtClean="0"/>
              <a:t>21-07-2016</a:t>
            </a:fld>
            <a:endParaRPr lang="es-CL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9E10D3-49A9-46EA-BD5A-6AB636C27E57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3674911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BA1699-F740-4A8A-BD42-3F89956FCD40}" type="datetimeFigureOut">
              <a:rPr lang="es-CL" smtClean="0"/>
              <a:t>21-07-2016</a:t>
            </a:fld>
            <a:endParaRPr lang="es-CL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9E10D3-49A9-46EA-BD5A-6AB636C27E57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7602210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BA1699-F740-4A8A-BD42-3F89956FCD40}" type="datetimeFigureOut">
              <a:rPr lang="es-CL" smtClean="0"/>
              <a:t>21-07-2016</a:t>
            </a:fld>
            <a:endParaRPr lang="es-CL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9E10D3-49A9-46EA-BD5A-6AB636C27E57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40731983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BA1699-F740-4A8A-BD42-3F89956FCD40}" type="datetimeFigureOut">
              <a:rPr lang="es-CL" smtClean="0"/>
              <a:t>21-07-2016</a:t>
            </a:fld>
            <a:endParaRPr lang="es-CL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9E10D3-49A9-46EA-BD5A-6AB636C27E57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1012678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BA1699-F740-4A8A-BD42-3F89956FCD40}" type="datetimeFigureOut">
              <a:rPr lang="es-CL" smtClean="0"/>
              <a:t>21-07-2016</a:t>
            </a:fld>
            <a:endParaRPr lang="es-CL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9E10D3-49A9-46EA-BD5A-6AB636C27E57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5369375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7" name="Marcador de fech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BA1699-F740-4A8A-BD42-3F89956FCD40}" type="datetimeFigureOut">
              <a:rPr lang="es-CL" smtClean="0"/>
              <a:t>21-07-2016</a:t>
            </a:fld>
            <a:endParaRPr lang="es-CL"/>
          </a:p>
        </p:txBody>
      </p:sp>
      <p:sp>
        <p:nvSpPr>
          <p:cNvPr id="8" name="Marcador de pie de pá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9E10D3-49A9-46EA-BD5A-6AB636C27E57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7189244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BA1699-F740-4A8A-BD42-3F89956FCD40}" type="datetimeFigureOut">
              <a:rPr lang="es-CL" smtClean="0"/>
              <a:t>21-07-2016</a:t>
            </a:fld>
            <a:endParaRPr lang="es-CL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9E10D3-49A9-46EA-BD5A-6AB636C27E57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6570844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BA1699-F740-4A8A-BD42-3F89956FCD40}" type="datetimeFigureOut">
              <a:rPr lang="es-CL" smtClean="0"/>
              <a:t>21-07-2016</a:t>
            </a:fld>
            <a:endParaRPr lang="es-CL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9E10D3-49A9-46EA-BD5A-6AB636C27E57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5168628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BA1699-F740-4A8A-BD42-3F89956FCD40}" type="datetimeFigureOut">
              <a:rPr lang="es-CL" smtClean="0"/>
              <a:t>21-07-2016</a:t>
            </a:fld>
            <a:endParaRPr lang="es-CL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9E10D3-49A9-46EA-BD5A-6AB636C27E57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7644958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L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BA1699-F740-4A8A-BD42-3F89956FCD40}" type="datetimeFigureOut">
              <a:rPr lang="es-CL" smtClean="0"/>
              <a:t>21-07-2016</a:t>
            </a:fld>
            <a:endParaRPr lang="es-CL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9E10D3-49A9-46EA-BD5A-6AB636C27E57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7272741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BA1699-F740-4A8A-BD42-3F89956FCD40}" type="datetimeFigureOut">
              <a:rPr lang="es-CL" smtClean="0"/>
              <a:t>21-07-2016</a:t>
            </a:fld>
            <a:endParaRPr lang="es-CL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L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39E10D3-49A9-46EA-BD5A-6AB636C27E57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7755933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uadroTexto 4"/>
          <p:cNvSpPr txBox="1"/>
          <p:nvPr/>
        </p:nvSpPr>
        <p:spPr>
          <a:xfrm>
            <a:off x="4295568" y="374072"/>
            <a:ext cx="27808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L" dirty="0">
                <a:solidFill>
                  <a:srgbClr val="FFFF00"/>
                </a:solidFill>
              </a:rPr>
              <a:t>CELDAS EN CONSTRUCCION</a:t>
            </a:r>
          </a:p>
        </p:txBody>
      </p:sp>
      <p:pic>
        <p:nvPicPr>
          <p:cNvPr id="6" name="Imagen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7164" y="0"/>
            <a:ext cx="10676966" cy="6858001"/>
          </a:xfrm>
          <a:prstGeom prst="rect">
            <a:avLst/>
          </a:prstGeom>
        </p:spPr>
      </p:pic>
      <p:sp>
        <p:nvSpPr>
          <p:cNvPr id="7" name="CuadroTexto 6"/>
          <p:cNvSpPr txBox="1"/>
          <p:nvPr/>
        </p:nvSpPr>
        <p:spPr>
          <a:xfrm>
            <a:off x="4992980" y="189406"/>
            <a:ext cx="321735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L" dirty="0">
                <a:solidFill>
                  <a:srgbClr val="FFFF00"/>
                </a:solidFill>
              </a:rPr>
              <a:t>UBICACIÓN CONTROL INGRESOS</a:t>
            </a:r>
          </a:p>
        </p:txBody>
      </p:sp>
    </p:spTree>
    <p:extLst>
      <p:ext uri="{BB962C8B-B14F-4D97-AF65-F5344CB8AC3E}">
        <p14:creationId xmlns:p14="http://schemas.microsoft.com/office/powerpoint/2010/main" val="99613594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  <p:sp>
        <p:nvSpPr>
          <p:cNvPr id="3" name="CuadroTexto 2"/>
          <p:cNvSpPr txBox="1"/>
          <p:nvPr/>
        </p:nvSpPr>
        <p:spPr>
          <a:xfrm>
            <a:off x="4093862" y="307478"/>
            <a:ext cx="382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L" dirty="0"/>
              <a:t>CONTROL INGRESO ENCONSTRUCCION</a:t>
            </a:r>
          </a:p>
        </p:txBody>
      </p:sp>
    </p:spTree>
    <p:extLst>
      <p:ext uri="{BB962C8B-B14F-4D97-AF65-F5344CB8AC3E}">
        <p14:creationId xmlns:p14="http://schemas.microsoft.com/office/powerpoint/2010/main" val="264877623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/>
          <p:cNvSpPr txBox="1"/>
          <p:nvPr/>
        </p:nvSpPr>
        <p:spPr>
          <a:xfrm>
            <a:off x="5237677" y="421574"/>
            <a:ext cx="27892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L" dirty="0">
                <a:solidFill>
                  <a:srgbClr val="FFFF00"/>
                </a:solidFill>
              </a:rPr>
              <a:t>IDENTIFICACION DE CELDAS</a:t>
            </a:r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217881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/>
          <p:cNvSpPr txBox="1"/>
          <p:nvPr/>
        </p:nvSpPr>
        <p:spPr>
          <a:xfrm>
            <a:off x="5168404" y="380010"/>
            <a:ext cx="20608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L" dirty="0">
                <a:solidFill>
                  <a:srgbClr val="FFFF00"/>
                </a:solidFill>
              </a:rPr>
              <a:t>CERCO PERIMETRAL</a:t>
            </a:r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672647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/>
          <p:cNvSpPr txBox="1"/>
          <p:nvPr/>
        </p:nvSpPr>
        <p:spPr>
          <a:xfrm>
            <a:off x="6607239" y="823763"/>
            <a:ext cx="21194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L" dirty="0">
                <a:solidFill>
                  <a:srgbClr val="FFFF00"/>
                </a:solidFill>
              </a:rPr>
              <a:t>CAMINOS INTERNOS</a:t>
            </a:r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6360615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65</TotalTime>
  <Words>16</Words>
  <Application>Microsoft Office PowerPoint</Application>
  <PresentationFormat>Panorámica</PresentationFormat>
  <Paragraphs>6</Paragraphs>
  <Slides>5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5</vt:i4>
      </vt:variant>
    </vt:vector>
  </HeadingPairs>
  <TitlesOfParts>
    <vt:vector size="9" baseType="lpstr">
      <vt:lpstr>Arial</vt:lpstr>
      <vt:lpstr>Calibri</vt:lpstr>
      <vt:lpstr>Calibri Light</vt:lpstr>
      <vt:lpstr>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Alejandro Diez Valencia</dc:creator>
  <cp:lastModifiedBy>Alejandro Diez Valencia</cp:lastModifiedBy>
  <cp:revision>4</cp:revision>
  <cp:lastPrinted>2016-07-22T02:17:35Z</cp:lastPrinted>
  <dcterms:created xsi:type="dcterms:W3CDTF">2016-07-22T02:02:35Z</dcterms:created>
  <dcterms:modified xsi:type="dcterms:W3CDTF">2016-07-22T03:08:31Z</dcterms:modified>
</cp:coreProperties>
</file>