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7053263" cy="935672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618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228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749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0221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7319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1267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36937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8924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708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1686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449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7274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7559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093862" y="307478"/>
            <a:ext cx="382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CONTROL INGRESO ENCONSTRUCCION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729446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445688" y="492144"/>
            <a:ext cx="4251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 dirty="0"/>
              <a:t>CONSTRUCCION LABORATORIO HUMEDAD</a:t>
            </a:r>
          </a:p>
        </p:txBody>
      </p:sp>
    </p:spTree>
    <p:extLst>
      <p:ext uri="{BB962C8B-B14F-4D97-AF65-F5344CB8AC3E}">
        <p14:creationId xmlns:p14="http://schemas.microsoft.com/office/powerpoint/2010/main" val="2648776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3" y="0"/>
            <a:ext cx="5499847" cy="6858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475" y="0"/>
            <a:ext cx="5614147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437528" y="502256"/>
            <a:ext cx="3818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FFC000"/>
                </a:solidFill>
              </a:rPr>
              <a:t>INTERIOR LABORATORIO HUMEDAD</a:t>
            </a:r>
          </a:p>
        </p:txBody>
      </p:sp>
    </p:spTree>
    <p:extLst>
      <p:ext uri="{BB962C8B-B14F-4D97-AF65-F5344CB8AC3E}">
        <p14:creationId xmlns:p14="http://schemas.microsoft.com/office/powerpoint/2010/main" val="1452178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787278" y="406904"/>
            <a:ext cx="2711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FF0000"/>
                </a:solidFill>
              </a:rPr>
              <a:t>FILTRO TORNILLO ABIERTO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26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320117" y="1896034"/>
            <a:ext cx="40863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000" b="1" dirty="0">
                <a:solidFill>
                  <a:srgbClr val="FFFF00"/>
                </a:solidFill>
              </a:rPr>
              <a:t>CONSTRUCCION CERCO PERIMETRAL</a:t>
            </a:r>
          </a:p>
        </p:txBody>
      </p:sp>
    </p:spTree>
    <p:extLst>
      <p:ext uri="{BB962C8B-B14F-4D97-AF65-F5344CB8AC3E}">
        <p14:creationId xmlns:p14="http://schemas.microsoft.com/office/powerpoint/2010/main" val="1370435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214" y="0"/>
            <a:ext cx="51435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74" y="0"/>
            <a:ext cx="5143500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927846" y="5728446"/>
            <a:ext cx="40863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000" b="1" dirty="0">
                <a:solidFill>
                  <a:srgbClr val="FFFF00"/>
                </a:solidFill>
              </a:rPr>
              <a:t>CONSTRUCCION CERCO PERIMETRAL</a:t>
            </a:r>
          </a:p>
        </p:txBody>
      </p:sp>
    </p:spTree>
    <p:extLst>
      <p:ext uri="{BB962C8B-B14F-4D97-AF65-F5344CB8AC3E}">
        <p14:creationId xmlns:p14="http://schemas.microsoft.com/office/powerpoint/2010/main" val="15276110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18</Words>
  <Application>Microsoft Office PowerPoint</Application>
  <PresentationFormat>Panorámica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Alejandro Diez Valencia</dc:creator>
  <cp:lastModifiedBy>Alejandro Diez Valencia</cp:lastModifiedBy>
  <cp:revision>6</cp:revision>
  <cp:lastPrinted>2016-07-22T03:22:20Z</cp:lastPrinted>
  <dcterms:created xsi:type="dcterms:W3CDTF">2016-07-22T02:02:35Z</dcterms:created>
  <dcterms:modified xsi:type="dcterms:W3CDTF">2016-07-22T03:25:08Z</dcterms:modified>
</cp:coreProperties>
</file>