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75" r:id="rId2"/>
    <p:sldId id="276" r:id="rId3"/>
    <p:sldId id="277"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2" r:id="rId19"/>
    <p:sldId id="293" r:id="rId20"/>
    <p:sldId id="294" r:id="rId21"/>
    <p:sldId id="295" r:id="rId22"/>
    <p:sldId id="296" r:id="rId23"/>
    <p:sldId id="297" r:id="rId24"/>
    <p:sldId id="298" r:id="rId25"/>
    <p:sldId id="299" r:id="rId26"/>
    <p:sldId id="300" r:id="rId27"/>
    <p:sldId id="301" r:id="rId28"/>
    <p:sldId id="302" r:id="rId29"/>
    <p:sldId id="303" r:id="rId30"/>
    <p:sldId id="304" r:id="rId31"/>
    <p:sldId id="305" r:id="rId32"/>
    <p:sldId id="306" r:id="rId33"/>
    <p:sldId id="307" r:id="rId34"/>
    <p:sldId id="308"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430" userDrawn="1">
          <p15:clr>
            <a:srgbClr val="A4A3A4"/>
          </p15:clr>
        </p15:guide>
        <p15:guide id="2" pos="2880" userDrawn="1">
          <p15:clr>
            <a:srgbClr val="A4A3A4"/>
          </p15:clr>
        </p15:guide>
        <p15:guide id="3" orient="horz" pos="98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8E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howGuides="1">
      <p:cViewPr varScale="1">
        <p:scale>
          <a:sx n="86" d="100"/>
          <a:sy n="86" d="100"/>
        </p:scale>
        <p:origin x="1476" y="102"/>
      </p:cViewPr>
      <p:guideLst>
        <p:guide orient="horz" pos="3430"/>
        <p:guide pos="2880"/>
        <p:guide orient="horz" pos="981"/>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9F75ED0-AE6C-4EC8-A3B5-D86265FD04DA}" type="datetimeFigureOut">
              <a:rPr lang="en-ZA" smtClean="0"/>
              <a:t>2018/04/06</a:t>
            </a:fld>
            <a:endParaRPr lang="en-ZA"/>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21AFB0-F7F8-4269-BCC9-271FA58DA910}" type="slidenum">
              <a:rPr lang="en-ZA" smtClean="0"/>
              <a:t>‹Nº›</a:t>
            </a:fld>
            <a:endParaRPr lang="en-ZA"/>
          </a:p>
        </p:txBody>
      </p:sp>
    </p:spTree>
    <p:extLst>
      <p:ext uri="{BB962C8B-B14F-4D97-AF65-F5344CB8AC3E}">
        <p14:creationId xmlns:p14="http://schemas.microsoft.com/office/powerpoint/2010/main" val="3111528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 Cover slide">
    <p:spTree>
      <p:nvGrpSpPr>
        <p:cNvPr id="1" name=""/>
        <p:cNvGrpSpPr/>
        <p:nvPr/>
      </p:nvGrpSpPr>
      <p:grpSpPr>
        <a:xfrm>
          <a:off x="0" y="0"/>
          <a:ext cx="0" cy="0"/>
          <a:chOff x="0" y="0"/>
          <a:chExt cx="0" cy="0"/>
        </a:xfrm>
      </p:grpSpPr>
      <p:sp>
        <p:nvSpPr>
          <p:cNvPr id="7" name="Rectangle 6"/>
          <p:cNvSpPr/>
          <p:nvPr userDrawn="1"/>
        </p:nvSpPr>
        <p:spPr>
          <a:xfrm>
            <a:off x="683568" y="4725144"/>
            <a:ext cx="6048672" cy="1080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350"/>
          </a:p>
        </p:txBody>
      </p:sp>
      <p:sp>
        <p:nvSpPr>
          <p:cNvPr id="8" name="Rectangle 7"/>
          <p:cNvSpPr/>
          <p:nvPr userDrawn="1"/>
        </p:nvSpPr>
        <p:spPr>
          <a:xfrm>
            <a:off x="683568" y="4725144"/>
            <a:ext cx="6048672" cy="1080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350"/>
          </a:p>
        </p:txBody>
      </p:sp>
      <p:sp>
        <p:nvSpPr>
          <p:cNvPr id="9" name="Picture Placeholder 24"/>
          <p:cNvSpPr>
            <a:spLocks noGrp="1"/>
          </p:cNvSpPr>
          <p:nvPr>
            <p:ph type="pic" sz="quarter" idx="12"/>
          </p:nvPr>
        </p:nvSpPr>
        <p:spPr>
          <a:xfrm>
            <a:off x="684214" y="0"/>
            <a:ext cx="6048375" cy="4653136"/>
          </a:xfrm>
          <a:solidFill>
            <a:schemeClr val="bg1">
              <a:lumMod val="85000"/>
            </a:schemeClr>
          </a:solidFill>
        </p:spPr>
        <p:txBody>
          <a:bodyPr/>
          <a:lstStyle/>
          <a:p>
            <a:r>
              <a:rPr lang="es-ES"/>
              <a:t>Haga clic en el icono para agregar una imagen</a:t>
            </a:r>
            <a:endParaRPr lang="en-ZA"/>
          </a:p>
        </p:txBody>
      </p:sp>
      <p:sp>
        <p:nvSpPr>
          <p:cNvPr id="2" name="Title 1"/>
          <p:cNvSpPr>
            <a:spLocks noGrp="1"/>
          </p:cNvSpPr>
          <p:nvPr>
            <p:ph type="ctrTitle" hasCustomPrompt="1"/>
          </p:nvPr>
        </p:nvSpPr>
        <p:spPr>
          <a:xfrm>
            <a:off x="755576" y="4725144"/>
            <a:ext cx="5904656" cy="360040"/>
          </a:xfrm>
        </p:spPr>
        <p:txBody>
          <a:bodyPr tIns="54000" bIns="0" anchor="t" anchorCtr="0">
            <a:noAutofit/>
          </a:bodyPr>
          <a:lstStyle>
            <a:lvl1pPr algn="l">
              <a:lnSpc>
                <a:spcPct val="110000"/>
              </a:lnSpc>
              <a:spcBef>
                <a:spcPts val="100"/>
              </a:spcBef>
              <a:spcAft>
                <a:spcPts val="100"/>
              </a:spcAft>
              <a:defRPr sz="2200">
                <a:solidFill>
                  <a:schemeClr val="bg1"/>
                </a:solidFill>
              </a:defRPr>
            </a:lvl1pPr>
          </a:lstStyle>
          <a:p>
            <a:r>
              <a:rPr lang="en-US" dirty="0"/>
              <a:t>Click to edit presentation title</a:t>
            </a:r>
          </a:p>
        </p:txBody>
      </p:sp>
      <p:sp>
        <p:nvSpPr>
          <p:cNvPr id="3" name="Subtitle 2"/>
          <p:cNvSpPr>
            <a:spLocks noGrp="1"/>
          </p:cNvSpPr>
          <p:nvPr>
            <p:ph type="subTitle" idx="1" hasCustomPrompt="1"/>
          </p:nvPr>
        </p:nvSpPr>
        <p:spPr>
          <a:xfrm>
            <a:off x="755576" y="5080000"/>
            <a:ext cx="5904656" cy="226392"/>
          </a:xfrm>
        </p:spPr>
        <p:txBody>
          <a:bodyPr tIns="0" anchor="ctr">
            <a:noAutofit/>
          </a:bodyPr>
          <a:lstStyle>
            <a:lvl1pPr marL="0" indent="0" algn="l">
              <a:lnSpc>
                <a:spcPct val="100000"/>
              </a:lnSpc>
              <a:spcBef>
                <a:spcPts val="0"/>
              </a:spcBef>
              <a:spcAft>
                <a:spcPts val="0"/>
              </a:spcAft>
              <a:buNone/>
              <a:defRPr sz="1600" cap="all" baseline="0">
                <a:solidFill>
                  <a:schemeClr val="bg2">
                    <a:lumMod val="60000"/>
                    <a:lumOff val="4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NAME OF PRESENTER: DEFAULTS TO UPPER CASE</a:t>
            </a:r>
            <a:endParaRPr lang="en-ZA" dirty="0"/>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64388" y="4797153"/>
            <a:ext cx="1467140" cy="1006209"/>
          </a:xfrm>
          <a:prstGeom prst="rect">
            <a:avLst/>
          </a:prstGeom>
        </p:spPr>
      </p:pic>
      <p:cxnSp>
        <p:nvCxnSpPr>
          <p:cNvPr id="12" name="Straight Connector 11"/>
          <p:cNvCxnSpPr/>
          <p:nvPr userDrawn="1"/>
        </p:nvCxnSpPr>
        <p:spPr>
          <a:xfrm>
            <a:off x="679558" y="4725144"/>
            <a:ext cx="605268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5" name="Picture 14"/>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64388" y="4797153"/>
            <a:ext cx="1467140" cy="1006209"/>
          </a:xfrm>
          <a:prstGeom prst="rect">
            <a:avLst/>
          </a:prstGeom>
        </p:spPr>
      </p:pic>
      <p:cxnSp>
        <p:nvCxnSpPr>
          <p:cNvPr id="16" name="Straight Connector 15"/>
          <p:cNvCxnSpPr/>
          <p:nvPr userDrawn="1"/>
        </p:nvCxnSpPr>
        <p:spPr>
          <a:xfrm>
            <a:off x="679558" y="4725144"/>
            <a:ext cx="605268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Text Placeholder 20"/>
          <p:cNvSpPr>
            <a:spLocks noGrp="1"/>
          </p:cNvSpPr>
          <p:nvPr>
            <p:ph type="body" sz="quarter" idx="13" hasCustomPrompt="1"/>
          </p:nvPr>
        </p:nvSpPr>
        <p:spPr>
          <a:xfrm>
            <a:off x="755650" y="5328916"/>
            <a:ext cx="5904927" cy="215900"/>
          </a:xfrm>
        </p:spPr>
        <p:txBody>
          <a:bodyPr t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lang="en-ZA" sz="1600" kern="1200" dirty="0" smtClean="0">
                <a:solidFill>
                  <a:schemeClr val="bg2">
                    <a:lumMod val="60000"/>
                    <a:lumOff val="40000"/>
                  </a:schemeClr>
                </a:solidFill>
                <a:latin typeface="+mn-lt"/>
                <a:ea typeface="+mn-ea"/>
                <a:cs typeface="+mn-cs"/>
              </a:defRPr>
            </a:lvl1pPr>
          </a:lstStyle>
          <a:p>
            <a:r>
              <a:rPr lang="en-ZA" dirty="0"/>
              <a:t>Click to add title of presenter</a:t>
            </a:r>
          </a:p>
        </p:txBody>
      </p:sp>
      <p:sp>
        <p:nvSpPr>
          <p:cNvPr id="32" name="Text Placeholder 31"/>
          <p:cNvSpPr>
            <a:spLocks noGrp="1"/>
          </p:cNvSpPr>
          <p:nvPr>
            <p:ph type="body" sz="quarter" idx="15"/>
          </p:nvPr>
        </p:nvSpPr>
        <p:spPr>
          <a:xfrm>
            <a:off x="755650" y="5516563"/>
            <a:ext cx="5903913" cy="288925"/>
          </a:xfrm>
        </p:spPr>
        <p:txBody>
          <a:bodyPr tIns="0" anchor="ctr">
            <a:noAutofit/>
          </a:bodyPr>
          <a:lstStyle>
            <a:lvl1pPr marL="0" indent="0">
              <a:lnSpc>
                <a:spcPct val="100000"/>
              </a:lnSpc>
              <a:spcBef>
                <a:spcPts val="0"/>
              </a:spcBef>
              <a:spcAft>
                <a:spcPts val="0"/>
              </a:spcAft>
              <a:buNone/>
              <a:defRPr sz="1200">
                <a:solidFill>
                  <a:schemeClr val="bg1"/>
                </a:solidFill>
              </a:defRPr>
            </a:lvl1pPr>
            <a:lvl2pPr>
              <a:defRPr sz="1200">
                <a:solidFill>
                  <a:schemeClr val="bg1"/>
                </a:solidFill>
              </a:defRPr>
            </a:lvl2pPr>
            <a:lvl3pPr>
              <a:defRPr sz="1200">
                <a:solidFill>
                  <a:schemeClr val="bg1"/>
                </a:solidFill>
              </a:defRPr>
            </a:lvl3pPr>
            <a:lvl4pPr>
              <a:defRPr sz="1200">
                <a:solidFill>
                  <a:schemeClr val="bg1"/>
                </a:solidFill>
              </a:defRPr>
            </a:lvl4pPr>
            <a:lvl5pPr>
              <a:defRPr sz="1200">
                <a:solidFill>
                  <a:schemeClr val="bg1"/>
                </a:solidFill>
              </a:defRPr>
            </a:lvl5pPr>
          </a:lstStyle>
          <a:p>
            <a:pPr lvl="0"/>
            <a:r>
              <a:rPr lang="es-ES"/>
              <a:t>Haga clic para modificar el estilo de texto del patrón</a:t>
            </a:r>
          </a:p>
        </p:txBody>
      </p:sp>
    </p:spTree>
    <p:extLst>
      <p:ext uri="{BB962C8B-B14F-4D97-AF65-F5344CB8AC3E}">
        <p14:creationId xmlns:p14="http://schemas.microsoft.com/office/powerpoint/2010/main" val="4033287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0. Divider">
    <p:spTree>
      <p:nvGrpSpPr>
        <p:cNvPr id="1" name=""/>
        <p:cNvGrpSpPr/>
        <p:nvPr/>
      </p:nvGrpSpPr>
      <p:grpSpPr>
        <a:xfrm>
          <a:off x="0" y="0"/>
          <a:ext cx="0" cy="0"/>
          <a:chOff x="0" y="0"/>
          <a:chExt cx="0" cy="0"/>
        </a:xfrm>
      </p:grpSpPr>
      <p:sp>
        <p:nvSpPr>
          <p:cNvPr id="7" name="Rectangle 6"/>
          <p:cNvSpPr/>
          <p:nvPr userDrawn="1"/>
        </p:nvSpPr>
        <p:spPr>
          <a:xfrm>
            <a:off x="683568" y="4725144"/>
            <a:ext cx="6048672" cy="1080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350"/>
          </a:p>
        </p:txBody>
      </p:sp>
      <p:sp>
        <p:nvSpPr>
          <p:cNvPr id="8" name="Rectangle 7"/>
          <p:cNvSpPr/>
          <p:nvPr userDrawn="1"/>
        </p:nvSpPr>
        <p:spPr>
          <a:xfrm>
            <a:off x="683568" y="4725144"/>
            <a:ext cx="6048672" cy="10801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350"/>
          </a:p>
        </p:txBody>
      </p:sp>
      <p:sp>
        <p:nvSpPr>
          <p:cNvPr id="9" name="Picture Placeholder 24"/>
          <p:cNvSpPr>
            <a:spLocks noGrp="1"/>
          </p:cNvSpPr>
          <p:nvPr>
            <p:ph type="pic" sz="quarter" idx="12"/>
          </p:nvPr>
        </p:nvSpPr>
        <p:spPr>
          <a:xfrm>
            <a:off x="684214" y="0"/>
            <a:ext cx="6048375" cy="4653136"/>
          </a:xfrm>
          <a:solidFill>
            <a:schemeClr val="bg1">
              <a:lumMod val="85000"/>
            </a:schemeClr>
          </a:solidFill>
        </p:spPr>
        <p:txBody>
          <a:bodyPr/>
          <a:lstStyle/>
          <a:p>
            <a:r>
              <a:rPr lang="es-ES"/>
              <a:t>Haga clic en el icono para agregar una imagen</a:t>
            </a:r>
            <a:endParaRPr lang="en-ZA"/>
          </a:p>
        </p:txBody>
      </p:sp>
      <p:pic>
        <p:nvPicPr>
          <p:cNvPr id="10" name="Picture 9"/>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64388" y="4797153"/>
            <a:ext cx="1467140" cy="1006209"/>
          </a:xfrm>
          <a:prstGeom prst="rect">
            <a:avLst/>
          </a:prstGeom>
        </p:spPr>
      </p:pic>
      <p:cxnSp>
        <p:nvCxnSpPr>
          <p:cNvPr id="11" name="Straight Connector 10"/>
          <p:cNvCxnSpPr/>
          <p:nvPr userDrawn="1"/>
        </p:nvCxnSpPr>
        <p:spPr>
          <a:xfrm>
            <a:off x="679558" y="4725144"/>
            <a:ext cx="605268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7164388" y="4797153"/>
            <a:ext cx="1467140" cy="1006209"/>
          </a:xfrm>
          <a:prstGeom prst="rect">
            <a:avLst/>
          </a:prstGeom>
        </p:spPr>
      </p:pic>
      <p:cxnSp>
        <p:nvCxnSpPr>
          <p:cNvPr id="13" name="Straight Connector 12"/>
          <p:cNvCxnSpPr/>
          <p:nvPr userDrawn="1"/>
        </p:nvCxnSpPr>
        <p:spPr>
          <a:xfrm>
            <a:off x="679558" y="4725144"/>
            <a:ext cx="6052683"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hasCustomPrompt="1"/>
          </p:nvPr>
        </p:nvSpPr>
        <p:spPr>
          <a:xfrm>
            <a:off x="755576" y="4797152"/>
            <a:ext cx="5904656" cy="1008112"/>
          </a:xfrm>
        </p:spPr>
        <p:txBody>
          <a:bodyPr vert="horz" lIns="0" tIns="0" rIns="0" bIns="54000" rtlCol="0" anchor="b">
            <a:noAutofit/>
          </a:bodyPr>
          <a:lstStyle>
            <a:lvl1pPr>
              <a:lnSpc>
                <a:spcPct val="110000"/>
              </a:lnSpc>
              <a:spcBef>
                <a:spcPts val="200"/>
              </a:spcBef>
              <a:spcAft>
                <a:spcPts val="200"/>
              </a:spcAft>
              <a:defRPr lang="en-US" sz="1600" dirty="0">
                <a:solidFill>
                  <a:schemeClr val="bg1"/>
                </a:solidFill>
              </a:defRPr>
            </a:lvl1pPr>
          </a:lstStyle>
          <a:p>
            <a:pPr lvl="0" defTabSz="685800"/>
            <a:r>
              <a:rPr lang="en-US" dirty="0"/>
              <a:t>Section divider:</a:t>
            </a:r>
            <a:br>
              <a:rPr lang="en-US" dirty="0"/>
            </a:br>
            <a:r>
              <a:rPr lang="en-US" dirty="0"/>
              <a:t>as presentation title page but no subtitle or date</a:t>
            </a:r>
          </a:p>
        </p:txBody>
      </p:sp>
    </p:spTree>
    <p:extLst>
      <p:ext uri="{BB962C8B-B14F-4D97-AF65-F5344CB8AC3E}">
        <p14:creationId xmlns:p14="http://schemas.microsoft.com/office/powerpoint/2010/main" val="2846688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Forward looking statements">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ZA"/>
              <a:t>Presentation title | Name of presenter | Date</a:t>
            </a:r>
            <a:endParaRPr lang="en-ZA" dirty="0"/>
          </a:p>
        </p:txBody>
      </p:sp>
      <p:sp>
        <p:nvSpPr>
          <p:cNvPr id="6" name="Title 1"/>
          <p:cNvSpPr txBox="1">
            <a:spLocks/>
          </p:cNvSpPr>
          <p:nvPr userDrawn="1"/>
        </p:nvSpPr>
        <p:spPr>
          <a:xfrm>
            <a:off x="250825" y="116632"/>
            <a:ext cx="7777559" cy="432643"/>
          </a:xfrm>
          <a:prstGeom prst="rect">
            <a:avLst/>
          </a:prstGeom>
        </p:spPr>
        <p:txBody>
          <a:bodyPr vert="horz" lIns="0" tIns="0" rIns="0" bIns="18000" rtlCol="0" anchor="ctr">
            <a:normAutofit/>
          </a:bodyPr>
          <a:lstStyle>
            <a:lvl1pPr algn="l" defTabSz="914400" rtl="0" eaLnBrk="1" latinLnBrk="0" hangingPunct="1">
              <a:lnSpc>
                <a:spcPct val="110000"/>
              </a:lnSpc>
              <a:spcBef>
                <a:spcPts val="100"/>
              </a:spcBef>
              <a:spcAft>
                <a:spcPts val="100"/>
              </a:spcAft>
              <a:buNone/>
              <a:defRPr sz="2400" kern="1200">
                <a:solidFill>
                  <a:schemeClr val="accent1"/>
                </a:solidFill>
                <a:latin typeface="+mj-lt"/>
                <a:ea typeface="+mj-ea"/>
                <a:cs typeface="+mj-cs"/>
              </a:defRPr>
            </a:lvl1pPr>
          </a:lstStyle>
          <a:p>
            <a:r>
              <a:rPr lang="en-ZA"/>
              <a:t>Forward looking statements</a:t>
            </a:r>
            <a:endParaRPr lang="en-ZA" dirty="0"/>
          </a:p>
        </p:txBody>
      </p:sp>
      <p:sp>
        <p:nvSpPr>
          <p:cNvPr id="9" name="Rectangle 8"/>
          <p:cNvSpPr/>
          <p:nvPr userDrawn="1"/>
        </p:nvSpPr>
        <p:spPr>
          <a:xfrm>
            <a:off x="250825" y="764704"/>
            <a:ext cx="8642350" cy="5401146"/>
          </a:xfrm>
          <a:prstGeom prst="rect">
            <a:avLst/>
          </a:prstGeom>
        </p:spPr>
        <p:txBody>
          <a:bodyPr vert="horz" lIns="0" tIns="180000" rIns="0" bIns="0" rtlCol="0">
            <a:noAutofit/>
          </a:bodyPr>
          <a:lstStyle/>
          <a:p>
            <a:pPr lvl="0" indent="0" algn="just">
              <a:lnSpc>
                <a:spcPct val="150000"/>
              </a:lnSpc>
              <a:spcBef>
                <a:spcPts val="150"/>
              </a:spcBef>
              <a:spcAft>
                <a:spcPts val="150"/>
              </a:spcAft>
              <a:buFont typeface="Arial" panose="020B0604020202020204" pitchFamily="34" charset="0"/>
              <a:buNone/>
            </a:pPr>
            <a:r>
              <a:rPr lang="en-ZA" sz="1100" dirty="0">
                <a:solidFill>
                  <a:schemeClr val="tx1"/>
                </a:solidFill>
              </a:rPr>
              <a:t>Certain statements in this document constitute </a:t>
            </a:r>
            <a:r>
              <a:rPr lang="en-ZA" altLang="en-US" sz="1100" dirty="0">
                <a:solidFill>
                  <a:schemeClr val="tx1"/>
                </a:solidFill>
              </a:rPr>
              <a:t>“</a:t>
            </a:r>
            <a:r>
              <a:rPr lang="en-ZA" sz="1100" dirty="0">
                <a:solidFill>
                  <a:schemeClr val="tx1"/>
                </a:solidFill>
              </a:rPr>
              <a:t>forward looking statements</a:t>
            </a:r>
            <a:r>
              <a:rPr lang="en-ZA" altLang="en-US" sz="1100" dirty="0">
                <a:solidFill>
                  <a:schemeClr val="tx1"/>
                </a:solidFill>
              </a:rPr>
              <a:t>”</a:t>
            </a:r>
            <a:r>
              <a:rPr lang="en-ZA" sz="1100" dirty="0">
                <a:solidFill>
                  <a:schemeClr val="tx1"/>
                </a:solidFill>
              </a:rPr>
              <a:t> within the meaning of Section 27A of the US Securities Act of 1933 and Section 21E of the US Securities Exchange Act of 1934. </a:t>
            </a:r>
          </a:p>
          <a:p>
            <a:pPr lvl="0" indent="0" algn="just">
              <a:lnSpc>
                <a:spcPct val="150000"/>
              </a:lnSpc>
              <a:spcBef>
                <a:spcPts val="150"/>
              </a:spcBef>
              <a:spcAft>
                <a:spcPts val="150"/>
              </a:spcAft>
              <a:buFont typeface="Arial" panose="020B0604020202020204" pitchFamily="34" charset="0"/>
              <a:buNone/>
            </a:pPr>
            <a:r>
              <a:rPr lang="en-ZA" sz="1100" dirty="0">
                <a:solidFill>
                  <a:schemeClr val="tx1"/>
                </a:solidFill>
              </a:rPr>
              <a:t>In particular, the forward looking statements in this document include among others those relating to the </a:t>
            </a:r>
            <a:r>
              <a:rPr lang="en-ZA" sz="1100" dirty="0" err="1">
                <a:solidFill>
                  <a:schemeClr val="tx1"/>
                </a:solidFill>
              </a:rPr>
              <a:t>Damang</a:t>
            </a:r>
            <a:r>
              <a:rPr lang="en-ZA" sz="1100" dirty="0">
                <a:solidFill>
                  <a:schemeClr val="tx1"/>
                </a:solidFill>
              </a:rPr>
              <a:t> Exploration Target Statement; the Far Southeast Exploration Target Statement; commodity prices; demand for gold and other metals and minerals; interest rate expectations; exploration and production costs; levels of expected production; Gold Fields</a:t>
            </a:r>
            <a:r>
              <a:rPr lang="en-ZA" altLang="en-US" sz="1100" dirty="0">
                <a:solidFill>
                  <a:schemeClr val="tx1"/>
                </a:solidFill>
              </a:rPr>
              <a:t>’</a:t>
            </a:r>
            <a:r>
              <a:rPr lang="en-ZA" sz="1100" dirty="0">
                <a:solidFill>
                  <a:schemeClr val="tx1"/>
                </a:solidFill>
              </a:rPr>
              <a:t> growth pipeline; levels and expected benefits of current and planned capital expenditures; future reserve, resource and other mineralisation levels; and the extent of cost efficiencies and savings to be achieved.  Such forward looking statements involve known and unknown risks, uncertainties and other important factors that could cause the actual results, performance or achievements of the company to be materially different from the future results, performance or achievements expressed or implied by such forward looking statements. Such risks, uncertainties and other important factors include among others: economic, business and political conditions in South Africa, Ghana, Australia, Peru and elsewhere; the ability to achieve anticipated efficiencies and other cost savings in connection with past and future acquisitions, exploration and development activities; decreases in the market price of gold and/or copper; hazards associated with underground and surface gold mining; labour disruptions; availability terms and deployment of capital or credit; changes in government regulations, particularly taxation and environmental regulations; and new legislation affecting mining and mineral rights; changes in exchange rates; currency devaluations; the availability and cost of raw and finished materials; the cost of energy and water; inflation and other macro-economic factors, industrial action, temporary stoppages of mines for safety and unplanned maintenance reasons; and the impact of the AIDS and other occupational health risks experienced by Gold Fields</a:t>
            </a:r>
            <a:r>
              <a:rPr lang="en-ZA" altLang="en-US" sz="1100" dirty="0">
                <a:solidFill>
                  <a:schemeClr val="tx1"/>
                </a:solidFill>
              </a:rPr>
              <a:t>’</a:t>
            </a:r>
            <a:r>
              <a:rPr lang="en-ZA" sz="1100" dirty="0">
                <a:solidFill>
                  <a:schemeClr val="tx1"/>
                </a:solidFill>
              </a:rPr>
              <a:t> employees. </a:t>
            </a:r>
          </a:p>
          <a:p>
            <a:pPr lvl="0" indent="0" algn="just">
              <a:lnSpc>
                <a:spcPct val="150000"/>
              </a:lnSpc>
              <a:spcBef>
                <a:spcPts val="150"/>
              </a:spcBef>
              <a:spcAft>
                <a:spcPts val="150"/>
              </a:spcAft>
              <a:buFont typeface="Arial" panose="020B0604020202020204" pitchFamily="34" charset="0"/>
              <a:buNone/>
            </a:pPr>
            <a:r>
              <a:rPr lang="en-ZA" sz="1100" dirty="0">
                <a:solidFill>
                  <a:schemeClr val="tx1"/>
                </a:solidFill>
              </a:rPr>
              <a:t>These forward looking statements speak only as of the date of this document. Gold Fields undertakes no obligation to update publicly or release any revisions to these forward looking statements to reflect events or circumstances after the date of this document or to reflect the occurrence of unanticipated events.</a:t>
            </a:r>
          </a:p>
        </p:txBody>
      </p:sp>
    </p:spTree>
    <p:extLst>
      <p:ext uri="{BB962C8B-B14F-4D97-AF65-F5344CB8AC3E}">
        <p14:creationId xmlns:p14="http://schemas.microsoft.com/office/powerpoint/2010/main" val="32726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250825" y="1125091"/>
            <a:ext cx="8642350" cy="5184229"/>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Footer Placeholder 4"/>
          <p:cNvSpPr>
            <a:spLocks noGrp="1"/>
          </p:cNvSpPr>
          <p:nvPr>
            <p:ph type="ftr" sz="quarter" idx="11"/>
          </p:nvPr>
        </p:nvSpPr>
        <p:spPr/>
        <p:txBody>
          <a:bodyPr/>
          <a:lstStyle/>
          <a:p>
            <a:r>
              <a:rPr lang="en-ZA"/>
              <a:t>Presentation title | Name of presenter | Date</a:t>
            </a:r>
          </a:p>
        </p:txBody>
      </p:sp>
      <p:sp>
        <p:nvSpPr>
          <p:cNvPr id="22" name="Content Placeholder 4"/>
          <p:cNvSpPr>
            <a:spLocks noGrp="1"/>
          </p:cNvSpPr>
          <p:nvPr>
            <p:ph sz="quarter" idx="15" hasCustomPrompt="1"/>
          </p:nvPr>
        </p:nvSpPr>
        <p:spPr>
          <a:xfrm>
            <a:off x="250826" y="692696"/>
            <a:ext cx="8642350" cy="288379"/>
          </a:xfrm>
        </p:spPr>
        <p:txBody>
          <a:bodyPr lIns="0" tIns="0"/>
          <a:lstStyle>
            <a:lvl1pPr marL="0" indent="0">
              <a:buNone/>
              <a:defRPr b="1">
                <a:solidFill>
                  <a:schemeClr val="accent4"/>
                </a:solidFill>
              </a:defRPr>
            </a:lvl1pPr>
          </a:lstStyle>
          <a:p>
            <a:pPr lvl="0"/>
            <a:r>
              <a:rPr lang="en-US" dirty="0"/>
              <a:t>Click to add subtitle</a:t>
            </a:r>
          </a:p>
        </p:txBody>
      </p:sp>
      <p:sp>
        <p:nvSpPr>
          <p:cNvPr id="23" name="Text Placeholder 6"/>
          <p:cNvSpPr>
            <a:spLocks noGrp="1"/>
          </p:cNvSpPr>
          <p:nvPr>
            <p:ph type="body" sz="quarter" idx="16" hasCustomPrompt="1"/>
          </p:nvPr>
        </p:nvSpPr>
        <p:spPr>
          <a:xfrm>
            <a:off x="250825" y="6165304"/>
            <a:ext cx="8642350" cy="432346"/>
          </a:xfrm>
        </p:spPr>
        <p:txBody>
          <a:bodyPr vert="horz" lIns="0" tIns="0" rIns="0" bIns="72000" rtlCol="0" anchor="b"/>
          <a:lstStyle>
            <a:lvl1pPr marL="0" indent="0">
              <a:buNone/>
              <a:defRPr lang="en-ZA" sz="900" i="0" dirty="0" smtClean="0">
                <a:solidFill>
                  <a:schemeClr val="tx1">
                    <a:lumMod val="75000"/>
                    <a:lumOff val="25000"/>
                  </a:schemeClr>
                </a:solidFill>
              </a:defRPr>
            </a:lvl1pPr>
          </a:lstStyle>
          <a:p>
            <a:pPr marL="0" lvl="0"/>
            <a:r>
              <a:rPr lang="en-ZA" sz="900" i="0" dirty="0">
                <a:solidFill>
                  <a:schemeClr val="tx1">
                    <a:lumMod val="75000"/>
                    <a:lumOff val="25000"/>
                  </a:schemeClr>
                </a:solidFill>
              </a:rPr>
              <a:t>Insert footnote</a:t>
            </a:r>
          </a:p>
        </p:txBody>
      </p:sp>
    </p:spTree>
    <p:extLst>
      <p:ext uri="{BB962C8B-B14F-4D97-AF65-F5344CB8AC3E}">
        <p14:creationId xmlns:p14="http://schemas.microsoft.com/office/powerpoint/2010/main" val="281174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 Title, subtitle, content and straplin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a:xfrm>
            <a:off x="250825" y="1125092"/>
            <a:ext cx="8642350" cy="4896196"/>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Footer Placeholder 4"/>
          <p:cNvSpPr>
            <a:spLocks noGrp="1"/>
          </p:cNvSpPr>
          <p:nvPr>
            <p:ph type="ftr" sz="quarter" idx="11"/>
          </p:nvPr>
        </p:nvSpPr>
        <p:spPr/>
        <p:txBody>
          <a:bodyPr/>
          <a:lstStyle/>
          <a:p>
            <a:r>
              <a:rPr lang="en-ZA" dirty="0"/>
              <a:t>Presentation title | Name of presenter | Date</a:t>
            </a:r>
          </a:p>
        </p:txBody>
      </p:sp>
      <p:sp>
        <p:nvSpPr>
          <p:cNvPr id="11" name="Content Placeholder 4"/>
          <p:cNvSpPr>
            <a:spLocks noGrp="1"/>
          </p:cNvSpPr>
          <p:nvPr>
            <p:ph sz="quarter" idx="15" hasCustomPrompt="1"/>
          </p:nvPr>
        </p:nvSpPr>
        <p:spPr>
          <a:xfrm>
            <a:off x="250826" y="692696"/>
            <a:ext cx="8642350" cy="288379"/>
          </a:xfrm>
        </p:spPr>
        <p:txBody>
          <a:bodyPr lIns="0" tIns="0"/>
          <a:lstStyle>
            <a:lvl1pPr marL="0" indent="0">
              <a:buNone/>
              <a:defRPr b="1">
                <a:solidFill>
                  <a:schemeClr val="accent4"/>
                </a:solidFill>
              </a:defRPr>
            </a:lvl1pPr>
          </a:lstStyle>
          <a:p>
            <a:pPr lvl="0"/>
            <a:r>
              <a:rPr lang="en-US" dirty="0"/>
              <a:t>Click to add subtitle</a:t>
            </a:r>
          </a:p>
        </p:txBody>
      </p:sp>
      <p:sp>
        <p:nvSpPr>
          <p:cNvPr id="12" name="Text Placeholder 6"/>
          <p:cNvSpPr>
            <a:spLocks noGrp="1"/>
          </p:cNvSpPr>
          <p:nvPr>
            <p:ph type="body" sz="quarter" idx="13" hasCustomPrompt="1"/>
          </p:nvPr>
        </p:nvSpPr>
        <p:spPr>
          <a:xfrm>
            <a:off x="250826" y="6165552"/>
            <a:ext cx="8642350" cy="431800"/>
          </a:xfrm>
          <a:solidFill>
            <a:schemeClr val="accent1"/>
          </a:solidFill>
          <a:ln w="12700">
            <a:solidFill>
              <a:schemeClr val="accent1"/>
            </a:solidFill>
          </a:ln>
        </p:spPr>
        <p:txBody>
          <a:bodyPr lIns="72000" tIns="0" rIns="72000" anchor="ctr"/>
          <a:lstStyle>
            <a:lvl1pPr marL="0" indent="0" algn="ctr">
              <a:buNone/>
              <a:defRPr b="1">
                <a:solidFill>
                  <a:schemeClr val="bg1"/>
                </a:solidFill>
              </a:defRPr>
            </a:lvl1pPr>
          </a:lstStyle>
          <a:p>
            <a:pPr lvl="0"/>
            <a:r>
              <a:rPr lang="en-US" dirty="0"/>
              <a:t>Click to add strapline</a:t>
            </a:r>
          </a:p>
        </p:txBody>
      </p:sp>
    </p:spTree>
    <p:extLst>
      <p:ext uri="{BB962C8B-B14F-4D97-AF65-F5344CB8AC3E}">
        <p14:creationId xmlns:p14="http://schemas.microsoft.com/office/powerpoint/2010/main" val="28252776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 Title, subtitle and 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16632"/>
            <a:ext cx="7777559" cy="432643"/>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0825" y="1124545"/>
            <a:ext cx="4177159" cy="51847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6" name="Footer Placeholder 5"/>
          <p:cNvSpPr>
            <a:spLocks noGrp="1"/>
          </p:cNvSpPr>
          <p:nvPr>
            <p:ph type="ftr" sz="quarter" idx="11"/>
          </p:nvPr>
        </p:nvSpPr>
        <p:spPr/>
        <p:txBody>
          <a:bodyPr/>
          <a:lstStyle/>
          <a:p>
            <a:r>
              <a:rPr lang="en-ZA"/>
              <a:t>Presentation title | Name of presenter | Date</a:t>
            </a:r>
          </a:p>
        </p:txBody>
      </p:sp>
      <p:sp>
        <p:nvSpPr>
          <p:cNvPr id="10" name="Content Placeholder 4"/>
          <p:cNvSpPr>
            <a:spLocks noGrp="1"/>
          </p:cNvSpPr>
          <p:nvPr>
            <p:ph sz="quarter" idx="15" hasCustomPrompt="1"/>
          </p:nvPr>
        </p:nvSpPr>
        <p:spPr>
          <a:xfrm>
            <a:off x="250826" y="692696"/>
            <a:ext cx="8642350" cy="288379"/>
          </a:xfrm>
        </p:spPr>
        <p:txBody>
          <a:bodyPr lIns="0" tIns="0"/>
          <a:lstStyle>
            <a:lvl1pPr marL="0" indent="0">
              <a:buNone/>
              <a:defRPr b="1">
                <a:solidFill>
                  <a:schemeClr val="accent4"/>
                </a:solidFill>
              </a:defRPr>
            </a:lvl1pPr>
          </a:lstStyle>
          <a:p>
            <a:pPr lvl="0"/>
            <a:r>
              <a:rPr lang="en-US" dirty="0"/>
              <a:t>Click to add subtitle</a:t>
            </a:r>
          </a:p>
        </p:txBody>
      </p:sp>
      <p:sp>
        <p:nvSpPr>
          <p:cNvPr id="8" name="Content Placeholder 7"/>
          <p:cNvSpPr>
            <a:spLocks noGrp="1"/>
          </p:cNvSpPr>
          <p:nvPr>
            <p:ph sz="quarter" idx="17"/>
          </p:nvPr>
        </p:nvSpPr>
        <p:spPr>
          <a:xfrm>
            <a:off x="4716463" y="1124545"/>
            <a:ext cx="4176712" cy="51847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ZA"/>
          </a:p>
        </p:txBody>
      </p:sp>
      <p:sp>
        <p:nvSpPr>
          <p:cNvPr id="11" name="Text Placeholder 6"/>
          <p:cNvSpPr>
            <a:spLocks noGrp="1"/>
          </p:cNvSpPr>
          <p:nvPr>
            <p:ph type="body" sz="quarter" idx="16" hasCustomPrompt="1"/>
          </p:nvPr>
        </p:nvSpPr>
        <p:spPr>
          <a:xfrm>
            <a:off x="250825" y="6165304"/>
            <a:ext cx="8642350" cy="432346"/>
          </a:xfrm>
        </p:spPr>
        <p:txBody>
          <a:bodyPr vert="horz" lIns="0" tIns="0" rIns="0" bIns="72000" rtlCol="0" anchor="b"/>
          <a:lstStyle>
            <a:lvl1pPr marL="0" indent="0">
              <a:buNone/>
              <a:defRPr lang="en-ZA" sz="900" i="0" dirty="0" smtClean="0">
                <a:solidFill>
                  <a:schemeClr val="tx1">
                    <a:lumMod val="75000"/>
                    <a:lumOff val="25000"/>
                  </a:schemeClr>
                </a:solidFill>
              </a:defRPr>
            </a:lvl1pPr>
          </a:lstStyle>
          <a:p>
            <a:pPr marL="0" lvl="0"/>
            <a:r>
              <a:rPr lang="en-ZA" sz="900" i="0" dirty="0">
                <a:solidFill>
                  <a:schemeClr val="tx1">
                    <a:lumMod val="75000"/>
                    <a:lumOff val="25000"/>
                  </a:schemeClr>
                </a:solidFill>
              </a:rPr>
              <a:t>Insert footnote</a:t>
            </a:r>
          </a:p>
        </p:txBody>
      </p:sp>
    </p:spTree>
    <p:extLst>
      <p:ext uri="{BB962C8B-B14F-4D97-AF65-F5344CB8AC3E}">
        <p14:creationId xmlns:p14="http://schemas.microsoft.com/office/powerpoint/2010/main" val="27486205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 Title, subtitle and 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50825" y="116632"/>
            <a:ext cx="7777559" cy="432643"/>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0825" y="1124545"/>
            <a:ext cx="4177159" cy="489674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6" name="Footer Placeholder 5"/>
          <p:cNvSpPr>
            <a:spLocks noGrp="1"/>
          </p:cNvSpPr>
          <p:nvPr>
            <p:ph type="ftr" sz="quarter" idx="11"/>
          </p:nvPr>
        </p:nvSpPr>
        <p:spPr/>
        <p:txBody>
          <a:bodyPr/>
          <a:lstStyle/>
          <a:p>
            <a:r>
              <a:rPr lang="en-ZA"/>
              <a:t>Presentation title | Name of presenter | Date</a:t>
            </a:r>
          </a:p>
        </p:txBody>
      </p:sp>
      <p:sp>
        <p:nvSpPr>
          <p:cNvPr id="9" name="Text Placeholder 6"/>
          <p:cNvSpPr>
            <a:spLocks noGrp="1"/>
          </p:cNvSpPr>
          <p:nvPr>
            <p:ph type="body" sz="quarter" idx="16" hasCustomPrompt="1"/>
          </p:nvPr>
        </p:nvSpPr>
        <p:spPr>
          <a:xfrm>
            <a:off x="250826" y="6165304"/>
            <a:ext cx="8642350" cy="432346"/>
          </a:xfrm>
        </p:spPr>
        <p:txBody>
          <a:bodyPr vert="horz" lIns="0" tIns="0" rIns="0" bIns="72000" rtlCol="0" anchor="b" anchorCtr="0"/>
          <a:lstStyle>
            <a:lvl1pPr marL="0" indent="0">
              <a:buNone/>
              <a:defRPr lang="en-ZA" sz="675" i="0" dirty="0" smtClean="0">
                <a:solidFill>
                  <a:schemeClr val="tx1">
                    <a:lumMod val="75000"/>
                    <a:lumOff val="25000"/>
                  </a:schemeClr>
                </a:solidFill>
              </a:defRPr>
            </a:lvl1pPr>
          </a:lstStyle>
          <a:p>
            <a:pPr marL="0" lvl="0"/>
            <a:r>
              <a:rPr lang="en-ZA" sz="675" i="0" dirty="0">
                <a:solidFill>
                  <a:schemeClr val="tx1">
                    <a:lumMod val="75000"/>
                    <a:lumOff val="25000"/>
                  </a:schemeClr>
                </a:solidFill>
              </a:rPr>
              <a:t>Insert footnote</a:t>
            </a:r>
          </a:p>
        </p:txBody>
      </p:sp>
      <p:sp>
        <p:nvSpPr>
          <p:cNvPr id="10" name="Content Placeholder 4"/>
          <p:cNvSpPr>
            <a:spLocks noGrp="1"/>
          </p:cNvSpPr>
          <p:nvPr>
            <p:ph sz="quarter" idx="15" hasCustomPrompt="1"/>
          </p:nvPr>
        </p:nvSpPr>
        <p:spPr>
          <a:xfrm>
            <a:off x="250826" y="692696"/>
            <a:ext cx="8642350" cy="288380"/>
          </a:xfrm>
        </p:spPr>
        <p:txBody>
          <a:bodyPr lIns="0" tIns="0"/>
          <a:lstStyle>
            <a:lvl1pPr marL="0" indent="0">
              <a:buNone/>
              <a:defRPr b="1">
                <a:solidFill>
                  <a:schemeClr val="accent4"/>
                </a:solidFill>
              </a:defRPr>
            </a:lvl1pPr>
          </a:lstStyle>
          <a:p>
            <a:pPr lvl="0"/>
            <a:r>
              <a:rPr lang="en-US" dirty="0"/>
              <a:t>Click to add subtitle</a:t>
            </a:r>
          </a:p>
        </p:txBody>
      </p:sp>
      <p:sp>
        <p:nvSpPr>
          <p:cNvPr id="8" name="Content Placeholder 7"/>
          <p:cNvSpPr>
            <a:spLocks noGrp="1"/>
          </p:cNvSpPr>
          <p:nvPr>
            <p:ph sz="quarter" idx="17"/>
          </p:nvPr>
        </p:nvSpPr>
        <p:spPr>
          <a:xfrm>
            <a:off x="4716463" y="1124545"/>
            <a:ext cx="4176712" cy="489674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ZA"/>
          </a:p>
        </p:txBody>
      </p:sp>
      <p:sp>
        <p:nvSpPr>
          <p:cNvPr id="11" name="Text Placeholder 6"/>
          <p:cNvSpPr>
            <a:spLocks noGrp="1"/>
          </p:cNvSpPr>
          <p:nvPr>
            <p:ph type="body" sz="quarter" idx="13" hasCustomPrompt="1"/>
          </p:nvPr>
        </p:nvSpPr>
        <p:spPr>
          <a:xfrm>
            <a:off x="250826" y="6165552"/>
            <a:ext cx="8642350" cy="431800"/>
          </a:xfrm>
          <a:solidFill>
            <a:schemeClr val="accent1"/>
          </a:solidFill>
          <a:ln w="12700">
            <a:solidFill>
              <a:schemeClr val="accent1"/>
            </a:solidFill>
          </a:ln>
        </p:spPr>
        <p:txBody>
          <a:bodyPr lIns="72000" tIns="0" rIns="72000" anchor="ctr"/>
          <a:lstStyle>
            <a:lvl1pPr marL="0" indent="0" algn="ctr">
              <a:buNone/>
              <a:defRPr b="1">
                <a:solidFill>
                  <a:schemeClr val="bg1"/>
                </a:solidFill>
              </a:defRPr>
            </a:lvl1pPr>
          </a:lstStyle>
          <a:p>
            <a:pPr lvl="0"/>
            <a:r>
              <a:rPr lang="en-US" dirty="0"/>
              <a:t>Click to add strapline</a:t>
            </a:r>
          </a:p>
        </p:txBody>
      </p:sp>
    </p:spTree>
    <p:extLst>
      <p:ext uri="{BB962C8B-B14F-4D97-AF65-F5344CB8AC3E}">
        <p14:creationId xmlns:p14="http://schemas.microsoft.com/office/powerpoint/2010/main" val="30676567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 Title, subtitle, content and description">
    <p:spTree>
      <p:nvGrpSpPr>
        <p:cNvPr id="1" name=""/>
        <p:cNvGrpSpPr/>
        <p:nvPr/>
      </p:nvGrpSpPr>
      <p:grpSpPr>
        <a:xfrm>
          <a:off x="0" y="0"/>
          <a:ext cx="0" cy="0"/>
          <a:chOff x="0" y="0"/>
          <a:chExt cx="0" cy="0"/>
        </a:xfrm>
      </p:grpSpPr>
      <p:sp>
        <p:nvSpPr>
          <p:cNvPr id="2" name="Title 1"/>
          <p:cNvSpPr>
            <a:spLocks noGrp="1"/>
          </p:cNvSpPr>
          <p:nvPr>
            <p:ph type="title"/>
          </p:nvPr>
        </p:nvSpPr>
        <p:spPr>
          <a:xfrm>
            <a:off x="250825" y="116632"/>
            <a:ext cx="7777559" cy="432643"/>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0825" y="1124545"/>
            <a:ext cx="5905351" cy="51847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6" name="Footer Placeholder 5"/>
          <p:cNvSpPr>
            <a:spLocks noGrp="1"/>
          </p:cNvSpPr>
          <p:nvPr>
            <p:ph type="ftr" sz="quarter" idx="11"/>
          </p:nvPr>
        </p:nvSpPr>
        <p:spPr/>
        <p:txBody>
          <a:bodyPr/>
          <a:lstStyle/>
          <a:p>
            <a:r>
              <a:rPr lang="en-ZA"/>
              <a:t>Presentation title | Name of presenter | Date</a:t>
            </a:r>
          </a:p>
        </p:txBody>
      </p:sp>
      <p:sp>
        <p:nvSpPr>
          <p:cNvPr id="7" name="Text Placeholder 6"/>
          <p:cNvSpPr>
            <a:spLocks noGrp="1"/>
          </p:cNvSpPr>
          <p:nvPr>
            <p:ph type="body" sz="quarter" idx="17"/>
          </p:nvPr>
        </p:nvSpPr>
        <p:spPr>
          <a:xfrm>
            <a:off x="6300788" y="1124545"/>
            <a:ext cx="2592387" cy="5184775"/>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ZA" dirty="0"/>
          </a:p>
        </p:txBody>
      </p:sp>
      <p:sp>
        <p:nvSpPr>
          <p:cNvPr id="12" name="Content Placeholder 4"/>
          <p:cNvSpPr>
            <a:spLocks noGrp="1"/>
          </p:cNvSpPr>
          <p:nvPr>
            <p:ph sz="quarter" idx="15" hasCustomPrompt="1"/>
          </p:nvPr>
        </p:nvSpPr>
        <p:spPr>
          <a:xfrm>
            <a:off x="250826" y="692696"/>
            <a:ext cx="8642350" cy="288379"/>
          </a:xfrm>
        </p:spPr>
        <p:txBody>
          <a:bodyPr lIns="0" tIns="0"/>
          <a:lstStyle>
            <a:lvl1pPr marL="0" indent="0">
              <a:buNone/>
              <a:defRPr b="1">
                <a:solidFill>
                  <a:schemeClr val="accent4"/>
                </a:solidFill>
              </a:defRPr>
            </a:lvl1pPr>
          </a:lstStyle>
          <a:p>
            <a:pPr lvl="0"/>
            <a:r>
              <a:rPr lang="en-US" dirty="0"/>
              <a:t>Click to add subtitle</a:t>
            </a:r>
          </a:p>
        </p:txBody>
      </p:sp>
      <p:sp>
        <p:nvSpPr>
          <p:cNvPr id="13" name="Text Placeholder 6"/>
          <p:cNvSpPr>
            <a:spLocks noGrp="1"/>
          </p:cNvSpPr>
          <p:nvPr>
            <p:ph type="body" sz="quarter" idx="16" hasCustomPrompt="1"/>
          </p:nvPr>
        </p:nvSpPr>
        <p:spPr>
          <a:xfrm>
            <a:off x="250825" y="6165304"/>
            <a:ext cx="8642350" cy="432346"/>
          </a:xfrm>
        </p:spPr>
        <p:txBody>
          <a:bodyPr vert="horz" lIns="0" tIns="0" rIns="0" bIns="72000" rtlCol="0" anchor="b"/>
          <a:lstStyle>
            <a:lvl1pPr marL="0" indent="0">
              <a:buNone/>
              <a:defRPr lang="en-ZA" sz="900" i="0" dirty="0" smtClean="0">
                <a:solidFill>
                  <a:schemeClr val="tx1">
                    <a:lumMod val="75000"/>
                    <a:lumOff val="25000"/>
                  </a:schemeClr>
                </a:solidFill>
              </a:defRPr>
            </a:lvl1pPr>
          </a:lstStyle>
          <a:p>
            <a:pPr marL="0" lvl="0"/>
            <a:r>
              <a:rPr lang="en-ZA" sz="900" i="0" dirty="0">
                <a:solidFill>
                  <a:schemeClr val="tx1">
                    <a:lumMod val="75000"/>
                    <a:lumOff val="25000"/>
                  </a:schemeClr>
                </a:solidFill>
              </a:rPr>
              <a:t>Insert footnote</a:t>
            </a:r>
          </a:p>
        </p:txBody>
      </p:sp>
    </p:spTree>
    <p:extLst>
      <p:ext uri="{BB962C8B-B14F-4D97-AF65-F5344CB8AC3E}">
        <p14:creationId xmlns:p14="http://schemas.microsoft.com/office/powerpoint/2010/main" val="3137565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 Title, subtitle, content, description and strapline">
    <p:spTree>
      <p:nvGrpSpPr>
        <p:cNvPr id="1" name=""/>
        <p:cNvGrpSpPr/>
        <p:nvPr/>
      </p:nvGrpSpPr>
      <p:grpSpPr>
        <a:xfrm>
          <a:off x="0" y="0"/>
          <a:ext cx="0" cy="0"/>
          <a:chOff x="0" y="0"/>
          <a:chExt cx="0" cy="0"/>
        </a:xfrm>
      </p:grpSpPr>
      <p:sp>
        <p:nvSpPr>
          <p:cNvPr id="2" name="Title 1"/>
          <p:cNvSpPr>
            <a:spLocks noGrp="1"/>
          </p:cNvSpPr>
          <p:nvPr>
            <p:ph type="title"/>
          </p:nvPr>
        </p:nvSpPr>
        <p:spPr>
          <a:xfrm>
            <a:off x="250825" y="116632"/>
            <a:ext cx="7777559" cy="432643"/>
          </a:xfrm>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250825" y="1124545"/>
            <a:ext cx="5905351" cy="489674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6" name="Footer Placeholder 5"/>
          <p:cNvSpPr>
            <a:spLocks noGrp="1"/>
          </p:cNvSpPr>
          <p:nvPr>
            <p:ph type="ftr" sz="quarter" idx="11"/>
          </p:nvPr>
        </p:nvSpPr>
        <p:spPr/>
        <p:txBody>
          <a:bodyPr/>
          <a:lstStyle/>
          <a:p>
            <a:r>
              <a:rPr lang="en-ZA"/>
              <a:t>Presentation title | Name of presenter | Date</a:t>
            </a:r>
          </a:p>
        </p:txBody>
      </p:sp>
      <p:sp>
        <p:nvSpPr>
          <p:cNvPr id="7" name="Text Placeholder 6"/>
          <p:cNvSpPr>
            <a:spLocks noGrp="1"/>
          </p:cNvSpPr>
          <p:nvPr>
            <p:ph type="body" sz="quarter" idx="17"/>
          </p:nvPr>
        </p:nvSpPr>
        <p:spPr>
          <a:xfrm>
            <a:off x="6300788" y="1124545"/>
            <a:ext cx="2592387" cy="4896743"/>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ZA" dirty="0"/>
          </a:p>
        </p:txBody>
      </p:sp>
      <p:sp>
        <p:nvSpPr>
          <p:cNvPr id="11" name="Content Placeholder 4"/>
          <p:cNvSpPr>
            <a:spLocks noGrp="1"/>
          </p:cNvSpPr>
          <p:nvPr>
            <p:ph sz="quarter" idx="15" hasCustomPrompt="1"/>
          </p:nvPr>
        </p:nvSpPr>
        <p:spPr>
          <a:xfrm>
            <a:off x="250826" y="692696"/>
            <a:ext cx="8642350" cy="288379"/>
          </a:xfrm>
        </p:spPr>
        <p:txBody>
          <a:bodyPr lIns="0" tIns="0"/>
          <a:lstStyle>
            <a:lvl1pPr marL="0" indent="0">
              <a:buNone/>
              <a:defRPr b="1">
                <a:solidFill>
                  <a:schemeClr val="accent4"/>
                </a:solidFill>
              </a:defRPr>
            </a:lvl1pPr>
          </a:lstStyle>
          <a:p>
            <a:pPr lvl="0"/>
            <a:r>
              <a:rPr lang="en-US" dirty="0"/>
              <a:t>Click to add subtitle</a:t>
            </a:r>
          </a:p>
        </p:txBody>
      </p:sp>
      <p:sp>
        <p:nvSpPr>
          <p:cNvPr id="12" name="Text Placeholder 6"/>
          <p:cNvSpPr>
            <a:spLocks noGrp="1"/>
          </p:cNvSpPr>
          <p:nvPr>
            <p:ph type="body" sz="quarter" idx="13" hasCustomPrompt="1"/>
          </p:nvPr>
        </p:nvSpPr>
        <p:spPr>
          <a:xfrm>
            <a:off x="250826" y="6165552"/>
            <a:ext cx="8642350" cy="431800"/>
          </a:xfrm>
          <a:solidFill>
            <a:schemeClr val="accent1"/>
          </a:solidFill>
          <a:ln w="12700">
            <a:solidFill>
              <a:schemeClr val="accent1"/>
            </a:solidFill>
          </a:ln>
        </p:spPr>
        <p:txBody>
          <a:bodyPr lIns="72000" tIns="0" rIns="72000" anchor="ctr"/>
          <a:lstStyle>
            <a:lvl1pPr marL="0" indent="0" algn="ctr">
              <a:buNone/>
              <a:defRPr b="1">
                <a:solidFill>
                  <a:schemeClr val="bg1"/>
                </a:solidFill>
              </a:defRPr>
            </a:lvl1pPr>
          </a:lstStyle>
          <a:p>
            <a:pPr lvl="0"/>
            <a:r>
              <a:rPr lang="en-US" dirty="0"/>
              <a:t>Click to add strapline</a:t>
            </a:r>
          </a:p>
        </p:txBody>
      </p:sp>
    </p:spTree>
    <p:extLst>
      <p:ext uri="{BB962C8B-B14F-4D97-AF65-F5344CB8AC3E}">
        <p14:creationId xmlns:p14="http://schemas.microsoft.com/office/powerpoint/2010/main" val="1002522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 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4" name="Footer Placeholder 3"/>
          <p:cNvSpPr>
            <a:spLocks noGrp="1"/>
          </p:cNvSpPr>
          <p:nvPr>
            <p:ph type="ftr" sz="quarter" idx="11"/>
          </p:nvPr>
        </p:nvSpPr>
        <p:spPr/>
        <p:txBody>
          <a:bodyPr/>
          <a:lstStyle/>
          <a:p>
            <a:r>
              <a:rPr lang="en-ZA"/>
              <a:t>Presentation title | Name of presenter | Date</a:t>
            </a:r>
            <a:endParaRPr lang="en-ZA" dirty="0"/>
          </a:p>
        </p:txBody>
      </p:sp>
      <p:sp>
        <p:nvSpPr>
          <p:cNvPr id="9" name="Content Placeholder 4"/>
          <p:cNvSpPr>
            <a:spLocks noGrp="1"/>
          </p:cNvSpPr>
          <p:nvPr>
            <p:ph sz="quarter" idx="15" hasCustomPrompt="1"/>
          </p:nvPr>
        </p:nvSpPr>
        <p:spPr>
          <a:xfrm>
            <a:off x="250826" y="692696"/>
            <a:ext cx="8642350" cy="288379"/>
          </a:xfrm>
        </p:spPr>
        <p:txBody>
          <a:bodyPr lIns="0" tIns="0"/>
          <a:lstStyle>
            <a:lvl1pPr marL="0" indent="0">
              <a:buNone/>
              <a:defRPr b="1">
                <a:solidFill>
                  <a:schemeClr val="accent4"/>
                </a:solidFill>
              </a:defRPr>
            </a:lvl1pPr>
          </a:lstStyle>
          <a:p>
            <a:pPr lvl="0"/>
            <a:r>
              <a:rPr lang="en-US" dirty="0"/>
              <a:t>Click to add subtitle</a:t>
            </a:r>
          </a:p>
        </p:txBody>
      </p:sp>
      <p:sp>
        <p:nvSpPr>
          <p:cNvPr id="10" name="Text Placeholder 6"/>
          <p:cNvSpPr>
            <a:spLocks noGrp="1"/>
          </p:cNvSpPr>
          <p:nvPr>
            <p:ph type="body" sz="quarter" idx="16" hasCustomPrompt="1"/>
          </p:nvPr>
        </p:nvSpPr>
        <p:spPr>
          <a:xfrm>
            <a:off x="250825" y="6165304"/>
            <a:ext cx="8642350" cy="432346"/>
          </a:xfrm>
        </p:spPr>
        <p:txBody>
          <a:bodyPr vert="horz" lIns="0" tIns="0" rIns="0" bIns="72000" rtlCol="0" anchor="b"/>
          <a:lstStyle>
            <a:lvl1pPr marL="0" indent="0">
              <a:buNone/>
              <a:defRPr lang="en-ZA" sz="900" i="0" dirty="0" smtClean="0">
                <a:solidFill>
                  <a:schemeClr val="tx1">
                    <a:lumMod val="75000"/>
                    <a:lumOff val="25000"/>
                  </a:schemeClr>
                </a:solidFill>
              </a:defRPr>
            </a:lvl1pPr>
          </a:lstStyle>
          <a:p>
            <a:pPr marL="0" lvl="0"/>
            <a:r>
              <a:rPr lang="en-ZA" sz="900" i="0" dirty="0">
                <a:solidFill>
                  <a:schemeClr val="tx1">
                    <a:lumMod val="75000"/>
                    <a:lumOff val="25000"/>
                  </a:schemeClr>
                </a:solidFill>
              </a:rPr>
              <a:t>Insert footnote</a:t>
            </a:r>
          </a:p>
        </p:txBody>
      </p:sp>
    </p:spTree>
    <p:extLst>
      <p:ext uri="{BB962C8B-B14F-4D97-AF65-F5344CB8AC3E}">
        <p14:creationId xmlns:p14="http://schemas.microsoft.com/office/powerpoint/2010/main" val="22335379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 Title, subtitle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4" name="Footer Placeholder 3"/>
          <p:cNvSpPr>
            <a:spLocks noGrp="1"/>
          </p:cNvSpPr>
          <p:nvPr>
            <p:ph type="ftr" sz="quarter" idx="11"/>
          </p:nvPr>
        </p:nvSpPr>
        <p:spPr/>
        <p:txBody>
          <a:bodyPr/>
          <a:lstStyle/>
          <a:p>
            <a:r>
              <a:rPr lang="en-ZA"/>
              <a:t>Presentation title | Name of presenter | Date</a:t>
            </a:r>
            <a:endParaRPr lang="en-ZA" dirty="0"/>
          </a:p>
        </p:txBody>
      </p:sp>
      <p:sp>
        <p:nvSpPr>
          <p:cNvPr id="5" name="Picture Placeholder 4"/>
          <p:cNvSpPr>
            <a:spLocks noGrp="1"/>
          </p:cNvSpPr>
          <p:nvPr>
            <p:ph type="pic" sz="quarter" idx="17" hasCustomPrompt="1"/>
          </p:nvPr>
        </p:nvSpPr>
        <p:spPr/>
        <p:txBody>
          <a:bodyPr/>
          <a:lstStyle>
            <a:lvl1pPr>
              <a:defRPr/>
            </a:lvl1pPr>
          </a:lstStyle>
          <a:p>
            <a:r>
              <a:rPr lang="en-ZA" dirty="0"/>
              <a:t>Click to add picture</a:t>
            </a:r>
          </a:p>
        </p:txBody>
      </p:sp>
      <p:sp>
        <p:nvSpPr>
          <p:cNvPr id="8" name="Content Placeholder 4"/>
          <p:cNvSpPr>
            <a:spLocks noGrp="1"/>
          </p:cNvSpPr>
          <p:nvPr>
            <p:ph sz="quarter" idx="15" hasCustomPrompt="1"/>
          </p:nvPr>
        </p:nvSpPr>
        <p:spPr>
          <a:xfrm>
            <a:off x="250826" y="692696"/>
            <a:ext cx="8642350" cy="288379"/>
          </a:xfrm>
        </p:spPr>
        <p:txBody>
          <a:bodyPr lIns="0" tIns="0"/>
          <a:lstStyle>
            <a:lvl1pPr marL="0" indent="0">
              <a:buNone/>
              <a:defRPr b="1">
                <a:solidFill>
                  <a:schemeClr val="accent4"/>
                </a:solidFill>
              </a:defRPr>
            </a:lvl1pPr>
          </a:lstStyle>
          <a:p>
            <a:pPr lvl="0"/>
            <a:r>
              <a:rPr lang="en-US" dirty="0"/>
              <a:t>Click to add subtitle</a:t>
            </a:r>
          </a:p>
        </p:txBody>
      </p:sp>
      <p:sp>
        <p:nvSpPr>
          <p:cNvPr id="9" name="Text Placeholder 6"/>
          <p:cNvSpPr>
            <a:spLocks noGrp="1"/>
          </p:cNvSpPr>
          <p:nvPr>
            <p:ph type="body" sz="quarter" idx="16" hasCustomPrompt="1"/>
          </p:nvPr>
        </p:nvSpPr>
        <p:spPr>
          <a:xfrm>
            <a:off x="250825" y="6165304"/>
            <a:ext cx="8642350" cy="432346"/>
          </a:xfrm>
        </p:spPr>
        <p:txBody>
          <a:bodyPr vert="horz" lIns="0" tIns="0" rIns="0" bIns="72000" rtlCol="0" anchor="b"/>
          <a:lstStyle>
            <a:lvl1pPr marL="0" indent="0">
              <a:buNone/>
              <a:defRPr lang="en-ZA" sz="900" i="0" dirty="0" smtClean="0">
                <a:solidFill>
                  <a:schemeClr val="tx1">
                    <a:lumMod val="75000"/>
                    <a:lumOff val="25000"/>
                  </a:schemeClr>
                </a:solidFill>
              </a:defRPr>
            </a:lvl1pPr>
          </a:lstStyle>
          <a:p>
            <a:pPr marL="0" lvl="0"/>
            <a:r>
              <a:rPr lang="en-ZA" sz="900" i="0" dirty="0">
                <a:solidFill>
                  <a:schemeClr val="tx1">
                    <a:lumMod val="75000"/>
                    <a:lumOff val="25000"/>
                  </a:schemeClr>
                </a:solidFill>
              </a:rPr>
              <a:t>Insert footnote</a:t>
            </a:r>
          </a:p>
        </p:txBody>
      </p:sp>
    </p:spTree>
    <p:extLst>
      <p:ext uri="{BB962C8B-B14F-4D97-AF65-F5344CB8AC3E}">
        <p14:creationId xmlns:p14="http://schemas.microsoft.com/office/powerpoint/2010/main" val="12761122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0825" y="116632"/>
            <a:ext cx="7777559" cy="432643"/>
          </a:xfrm>
          <a:prstGeom prst="rect">
            <a:avLst/>
          </a:prstGeom>
        </p:spPr>
        <p:txBody>
          <a:bodyPr vert="horz" lIns="0" tIns="0" rIns="0" bIns="1800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50825" y="1124545"/>
            <a:ext cx="8642350" cy="5184775"/>
          </a:xfrm>
          <a:prstGeom prst="rect">
            <a:avLst/>
          </a:prstGeom>
        </p:spPr>
        <p:txBody>
          <a:bodyPr vert="horz" lIns="0" tIns="0" rIns="0" bIns="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Footer Placeholder 4"/>
          <p:cNvSpPr>
            <a:spLocks noGrp="1"/>
          </p:cNvSpPr>
          <p:nvPr>
            <p:ph type="ftr" sz="quarter" idx="3"/>
          </p:nvPr>
        </p:nvSpPr>
        <p:spPr>
          <a:xfrm>
            <a:off x="250825" y="6597650"/>
            <a:ext cx="8209607" cy="215900"/>
          </a:xfrm>
          <a:prstGeom prst="rect">
            <a:avLst/>
          </a:prstGeom>
        </p:spPr>
        <p:txBody>
          <a:bodyPr vert="horz" lIns="0" tIns="0" rIns="0" bIns="0" rtlCol="0" anchor="b" anchorCtr="0"/>
          <a:lstStyle>
            <a:lvl1pPr algn="l">
              <a:defRPr sz="1100">
                <a:solidFill>
                  <a:schemeClr val="tx1">
                    <a:lumMod val="50000"/>
                    <a:lumOff val="50000"/>
                  </a:schemeClr>
                </a:solidFill>
              </a:defRPr>
            </a:lvl1pPr>
          </a:lstStyle>
          <a:p>
            <a:r>
              <a:rPr lang="en-ZA" dirty="0"/>
              <a:t>Presentation title | Name of presenter | Date</a:t>
            </a:r>
          </a:p>
        </p:txBody>
      </p:sp>
      <p:sp>
        <p:nvSpPr>
          <p:cNvPr id="7" name="Rectangle 6"/>
          <p:cNvSpPr/>
          <p:nvPr userDrawn="1"/>
        </p:nvSpPr>
        <p:spPr>
          <a:xfrm>
            <a:off x="8388425" y="6597204"/>
            <a:ext cx="504751" cy="216172"/>
          </a:xfrm>
          <a:prstGeom prst="rect">
            <a:avLst/>
          </a:prstGeom>
        </p:spPr>
        <p:txBody>
          <a:bodyPr vert="horz" lIns="0" tIns="0" rIns="0" bIns="0" rtlCol="0" anchor="b"/>
          <a:lstStyle/>
          <a:p>
            <a:pPr lvl="0" algn="r"/>
            <a:fld id="{6ED65CF5-D76E-45E1-818D-9A8AC32524F3}" type="slidenum">
              <a:rPr lang="en-ZA" sz="1000" b="1" smtClean="0">
                <a:solidFill>
                  <a:schemeClr val="accent1"/>
                </a:solidFill>
              </a:rPr>
              <a:pPr lvl="0" algn="r"/>
              <a:t>‹Nº›</a:t>
            </a:fld>
            <a:endParaRPr lang="en-ZA" sz="1100" b="1" dirty="0">
              <a:solidFill>
                <a:schemeClr val="accent1"/>
              </a:solidFill>
            </a:endParaRPr>
          </a:p>
        </p:txBody>
      </p:sp>
      <p:cxnSp>
        <p:nvCxnSpPr>
          <p:cNvPr id="8" name="Straight Connector 7"/>
          <p:cNvCxnSpPr/>
          <p:nvPr userDrawn="1"/>
        </p:nvCxnSpPr>
        <p:spPr>
          <a:xfrm>
            <a:off x="250826" y="6597204"/>
            <a:ext cx="8642350" cy="0"/>
          </a:xfrm>
          <a:prstGeom prst="line">
            <a:avLst/>
          </a:prstGeom>
          <a:ln w="9525"/>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250825" y="620688"/>
            <a:ext cx="8642351" cy="0"/>
          </a:xfrm>
          <a:prstGeom prst="line">
            <a:avLst/>
          </a:prstGeom>
          <a:ln w="9525"/>
        </p:spPr>
        <p:style>
          <a:lnRef idx="1">
            <a:schemeClr val="accent1"/>
          </a:lnRef>
          <a:fillRef idx="0">
            <a:schemeClr val="accent1"/>
          </a:fillRef>
          <a:effectRef idx="0">
            <a:schemeClr val="accent1"/>
          </a:effectRef>
          <a:fontRef idx="minor">
            <a:schemeClr val="tx1"/>
          </a:fontRef>
        </p:style>
      </p:cxnSp>
      <p:pic>
        <p:nvPicPr>
          <p:cNvPr id="10" name="Picture 18"/>
          <p:cNvPicPr>
            <a:picLocks noChangeAspect="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8172400" y="70824"/>
            <a:ext cx="712788"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24728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7" r:id="rId3"/>
    <p:sldLayoutId id="2147483672" r:id="rId4"/>
    <p:sldLayoutId id="2147483673" r:id="rId5"/>
    <p:sldLayoutId id="2147483669" r:id="rId6"/>
    <p:sldLayoutId id="2147483670" r:id="rId7"/>
    <p:sldLayoutId id="2147483666" r:id="rId8"/>
    <p:sldLayoutId id="2147483671" r:id="rId9"/>
    <p:sldLayoutId id="2147483663" r:id="rId10"/>
    <p:sldLayoutId id="2147483685" r:id="rId11"/>
  </p:sldLayoutIdLst>
  <p:hf sldNum="0" hdr="0" dt="0"/>
  <p:txStyles>
    <p:titleStyle>
      <a:lvl1pPr algn="l" defTabSz="914400" rtl="0" eaLnBrk="1" latinLnBrk="0" hangingPunct="1">
        <a:lnSpc>
          <a:spcPct val="110000"/>
        </a:lnSpc>
        <a:spcBef>
          <a:spcPts val="100"/>
        </a:spcBef>
        <a:spcAft>
          <a:spcPts val="100"/>
        </a:spcAft>
        <a:buNone/>
        <a:defRPr sz="2400" kern="1200">
          <a:solidFill>
            <a:schemeClr val="accent1"/>
          </a:solidFill>
          <a:latin typeface="+mj-lt"/>
          <a:ea typeface="+mj-ea"/>
          <a:cs typeface="+mj-cs"/>
        </a:defRPr>
      </a:lvl1pPr>
    </p:titleStyle>
    <p:bodyStyle>
      <a:lvl1pPr marL="268288" indent="-211138" algn="l" defTabSz="914400" rtl="0" eaLnBrk="1" latinLnBrk="0" hangingPunct="1">
        <a:lnSpc>
          <a:spcPct val="110000"/>
        </a:lnSpc>
        <a:spcBef>
          <a:spcPts val="200"/>
        </a:spcBef>
        <a:spcAft>
          <a:spcPts val="200"/>
        </a:spcAft>
        <a:buFont typeface="Arial" panose="020B0604020202020204" pitchFamily="34" charset="0"/>
        <a:buChar char="●"/>
        <a:defRPr sz="1600" kern="1200">
          <a:solidFill>
            <a:schemeClr val="tx1"/>
          </a:solidFill>
          <a:latin typeface="+mn-lt"/>
          <a:ea typeface="+mn-ea"/>
          <a:cs typeface="+mn-cs"/>
        </a:defRPr>
      </a:lvl1pPr>
      <a:lvl2pPr marL="534988" indent="-131763" algn="l" defTabSz="914400" rtl="0" eaLnBrk="1" latinLnBrk="0" hangingPunct="1">
        <a:lnSpc>
          <a:spcPct val="110000"/>
        </a:lnSpc>
        <a:spcBef>
          <a:spcPts val="100"/>
        </a:spcBef>
        <a:spcAft>
          <a:spcPts val="200"/>
        </a:spcAft>
        <a:buFont typeface="Arial" panose="020B0604020202020204" pitchFamily="34" charset="0"/>
        <a:buChar char="̵"/>
        <a:defRPr sz="1600" kern="1200">
          <a:solidFill>
            <a:schemeClr val="tx1"/>
          </a:solidFill>
          <a:latin typeface="+mn-lt"/>
          <a:ea typeface="+mn-ea"/>
          <a:cs typeface="+mn-cs"/>
        </a:defRPr>
      </a:lvl2pPr>
      <a:lvl3pPr marL="803275" indent="-179388" algn="l" defTabSz="914400" rtl="0" eaLnBrk="1" latinLnBrk="0" hangingPunct="1">
        <a:lnSpc>
          <a:spcPct val="110000"/>
        </a:lnSpc>
        <a:spcBef>
          <a:spcPts val="100"/>
        </a:spcBef>
        <a:spcAft>
          <a:spcPts val="200"/>
        </a:spcAft>
        <a:buFont typeface="Arial" panose="020B0604020202020204" pitchFamily="34" charset="0"/>
        <a:buChar char="•"/>
        <a:defRPr sz="1400" kern="1200">
          <a:solidFill>
            <a:schemeClr val="tx1"/>
          </a:solidFill>
          <a:latin typeface="+mn-lt"/>
          <a:ea typeface="+mn-ea"/>
          <a:cs typeface="+mn-cs"/>
        </a:defRPr>
      </a:lvl3pPr>
      <a:lvl4pPr marL="1074738" indent="-155575" algn="l" defTabSz="914400" rtl="0" eaLnBrk="1" latinLnBrk="0" hangingPunct="1">
        <a:lnSpc>
          <a:spcPct val="110000"/>
        </a:lnSpc>
        <a:spcBef>
          <a:spcPts val="100"/>
        </a:spcBef>
        <a:spcAft>
          <a:spcPts val="200"/>
        </a:spcAft>
        <a:buFont typeface="Arial" panose="020B0604020202020204" pitchFamily="34" charset="0"/>
        <a:buChar char="›"/>
        <a:defRPr sz="1400" kern="1200">
          <a:solidFill>
            <a:schemeClr val="tx1"/>
          </a:solidFill>
          <a:latin typeface="+mn-lt"/>
          <a:ea typeface="+mn-ea"/>
          <a:cs typeface="+mn-cs"/>
        </a:defRPr>
      </a:lvl4pPr>
      <a:lvl5pPr marL="1347788" indent="-179388" algn="l" defTabSz="914400" rtl="0" eaLnBrk="1" latinLnBrk="0" hangingPunct="1">
        <a:lnSpc>
          <a:spcPct val="110000"/>
        </a:lnSpc>
        <a:spcBef>
          <a:spcPts val="100"/>
        </a:spcBef>
        <a:spcAft>
          <a:spcPts val="200"/>
        </a:spcAft>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158" userDrawn="1">
          <p15:clr>
            <a:srgbClr val="F26B43"/>
          </p15:clr>
        </p15:guide>
        <p15:guide id="2" orient="horz" pos="346" userDrawn="1">
          <p15:clr>
            <a:srgbClr val="F26B43"/>
          </p15:clr>
        </p15:guide>
        <p15:guide id="3" pos="2880" userDrawn="1">
          <p15:clr>
            <a:srgbClr val="F26B43"/>
          </p15:clr>
        </p15:guide>
        <p15:guide id="4" pos="5602" userDrawn="1">
          <p15:clr>
            <a:srgbClr val="F26B43"/>
          </p15:clr>
        </p15:guide>
        <p15:guide id="5" orient="horz" pos="618" userDrawn="1">
          <p15:clr>
            <a:srgbClr val="F26B43"/>
          </p15:clr>
        </p15:guide>
        <p15:guide id="6" orient="horz" pos="3974" userDrawn="1">
          <p15:clr>
            <a:srgbClr val="F26B43"/>
          </p15:clr>
        </p15:guide>
        <p15:guide id="7" orient="horz" pos="4292" userDrawn="1">
          <p15:clr>
            <a:srgbClr val="F26B43"/>
          </p15:clr>
        </p15:guide>
        <p15:guide id="8" orient="horz" pos="4156" userDrawn="1">
          <p15:clr>
            <a:srgbClr val="F26B43"/>
          </p15:clr>
        </p15:guide>
        <p15:guide id="9" orient="horz" pos="709"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0+000</a:t>
            </a:r>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4496"/>
            <a:ext cx="7200000" cy="5400000"/>
          </a:xfrm>
          <a:prstGeom prst="rect">
            <a:avLst/>
          </a:prstGeom>
        </p:spPr>
      </p:pic>
      <p:sp>
        <p:nvSpPr>
          <p:cNvPr id="14" name="CuadroTexto 13"/>
          <p:cNvSpPr txBox="1"/>
          <p:nvPr/>
        </p:nvSpPr>
        <p:spPr>
          <a:xfrm>
            <a:off x="3707904" y="5259664"/>
            <a:ext cx="1728192" cy="369332"/>
          </a:xfrm>
          <a:prstGeom prst="rect">
            <a:avLst/>
          </a:prstGeom>
          <a:noFill/>
          <a:ln>
            <a:solidFill>
              <a:schemeClr val="tx1"/>
            </a:solidFill>
          </a:ln>
        </p:spPr>
        <p:txBody>
          <a:bodyPr wrap="square" rtlCol="0">
            <a:spAutoFit/>
          </a:bodyPr>
          <a:lstStyle/>
          <a:p>
            <a:r>
              <a:rPr lang="es-CL" dirty="0"/>
              <a:t>Camino actual</a:t>
            </a:r>
          </a:p>
        </p:txBody>
      </p:sp>
      <p:sp>
        <p:nvSpPr>
          <p:cNvPr id="15" name="CuadroTexto 14"/>
          <p:cNvSpPr txBox="1"/>
          <p:nvPr/>
        </p:nvSpPr>
        <p:spPr>
          <a:xfrm>
            <a:off x="5004048" y="3436754"/>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22474680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9+000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01208"/>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691680" y="4149080"/>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4129769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10+000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445224"/>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547664" y="4365104"/>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4421588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11+000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01208"/>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115616" y="4653136"/>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17561834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12+000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01208"/>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475656" y="4581128"/>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6425199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13+000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589240"/>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187624" y="4653136"/>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1203498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14+000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73216"/>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403648" y="4581128"/>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20063099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15+000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73216"/>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115616" y="3825344"/>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8783997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16+000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517232"/>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403648" y="3933056"/>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28382593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17+000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01208"/>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3635896" y="5843218"/>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42288188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18+000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445224"/>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3635896" y="5958825"/>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3528125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7" name="CuadroTexto 6"/>
          <p:cNvSpPr txBox="1"/>
          <p:nvPr/>
        </p:nvSpPr>
        <p:spPr>
          <a:xfrm>
            <a:off x="3707904" y="4869160"/>
            <a:ext cx="1728192" cy="369332"/>
          </a:xfrm>
          <a:prstGeom prst="rect">
            <a:avLst/>
          </a:prstGeom>
          <a:noFill/>
          <a:ln>
            <a:solidFill>
              <a:schemeClr val="tx1"/>
            </a:solidFill>
          </a:ln>
        </p:spPr>
        <p:txBody>
          <a:bodyPr wrap="square" rtlCol="0">
            <a:spAutoFit/>
          </a:bodyPr>
          <a:lstStyle/>
          <a:p>
            <a:r>
              <a:rPr lang="es-CL" dirty="0"/>
              <a:t>Camino actual</a:t>
            </a:r>
          </a:p>
        </p:txBody>
      </p:sp>
      <p:sp>
        <p:nvSpPr>
          <p:cNvPr id="10" name="CuadroTexto 9"/>
          <p:cNvSpPr txBox="1"/>
          <p:nvPr/>
        </p:nvSpPr>
        <p:spPr>
          <a:xfrm>
            <a:off x="6274109" y="4499828"/>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5509982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19+000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275508" y="5373216"/>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187624" y="3825344"/>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41601761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20+000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589240"/>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6320359" y="4509120"/>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5672953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21+000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73216"/>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403648" y="4077072"/>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3543414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22+000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4744"/>
            <a:ext cx="7200000" cy="5400000"/>
          </a:xfrm>
          <a:prstGeom prst="rect">
            <a:avLst/>
          </a:prstGeom>
        </p:spPr>
      </p:pic>
      <p:sp>
        <p:nvSpPr>
          <p:cNvPr id="6" name="CuadroTexto 5"/>
          <p:cNvSpPr txBox="1"/>
          <p:nvPr/>
        </p:nvSpPr>
        <p:spPr>
          <a:xfrm>
            <a:off x="3275508" y="5517232"/>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3203500" y="5997882"/>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40654160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23+000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275508" y="5373216"/>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3203500" y="5886817"/>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714524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24+000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01208"/>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3635896" y="5814809"/>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11662695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25+000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661248"/>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3563888" y="6132906"/>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4842492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26+000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661248"/>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3635896" y="6093296"/>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212865017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27+000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445224"/>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6299792" y="4293096"/>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9394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28+000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7" name="CuadroTexto 6"/>
          <p:cNvSpPr txBox="1"/>
          <p:nvPr/>
        </p:nvSpPr>
        <p:spPr>
          <a:xfrm>
            <a:off x="3707904" y="5445224"/>
            <a:ext cx="1728192" cy="369332"/>
          </a:xfrm>
          <a:prstGeom prst="rect">
            <a:avLst/>
          </a:prstGeom>
          <a:noFill/>
          <a:ln>
            <a:solidFill>
              <a:schemeClr val="tx1"/>
            </a:solidFill>
          </a:ln>
        </p:spPr>
        <p:txBody>
          <a:bodyPr wrap="square" rtlCol="0">
            <a:spAutoFit/>
          </a:bodyPr>
          <a:lstStyle/>
          <a:p>
            <a:r>
              <a:rPr lang="es-CL" dirty="0"/>
              <a:t>Camino actual</a:t>
            </a:r>
          </a:p>
        </p:txBody>
      </p:sp>
      <p:sp>
        <p:nvSpPr>
          <p:cNvPr id="8" name="CuadroTexto 7"/>
          <p:cNvSpPr txBox="1"/>
          <p:nvPr/>
        </p:nvSpPr>
        <p:spPr>
          <a:xfrm>
            <a:off x="6284071" y="4077072"/>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2784065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4869160"/>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6291685" y="4077072"/>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217588462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29+000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445224"/>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3635896" y="5985284"/>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71142554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30+000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445224"/>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972000" y="3789359"/>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54639906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31+000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445224"/>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1259632" y="4437112"/>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20604582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32+000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445224"/>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5940152" y="4653136"/>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70074656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33+000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445224"/>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6276457" y="3825344"/>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159091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3+000</a:t>
            </a: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73216"/>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6299792" y="4293096"/>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2877678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4+000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275508" y="5517232"/>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5868144" y="4797152"/>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288407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5+000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01208"/>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5940152" y="4221088"/>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3767188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6+000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275508" y="5229200"/>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6285282" y="4509120"/>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20188270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7+000</a:t>
            </a:r>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4744"/>
            <a:ext cx="7200000" cy="5400000"/>
          </a:xfrm>
          <a:prstGeom prst="rect">
            <a:avLst/>
          </a:prstGeom>
        </p:spPr>
      </p:pic>
      <p:sp>
        <p:nvSpPr>
          <p:cNvPr id="7" name="CuadroTexto 6"/>
          <p:cNvSpPr txBox="1"/>
          <p:nvPr/>
        </p:nvSpPr>
        <p:spPr>
          <a:xfrm>
            <a:off x="3275508" y="4941168"/>
            <a:ext cx="1728192" cy="369332"/>
          </a:xfrm>
          <a:prstGeom prst="rect">
            <a:avLst/>
          </a:prstGeom>
          <a:noFill/>
          <a:ln>
            <a:solidFill>
              <a:schemeClr val="tx1"/>
            </a:solidFill>
          </a:ln>
        </p:spPr>
        <p:txBody>
          <a:bodyPr wrap="square" rtlCol="0">
            <a:spAutoFit/>
          </a:bodyPr>
          <a:lstStyle/>
          <a:p>
            <a:r>
              <a:rPr lang="es-CL" dirty="0"/>
              <a:t>Camino actual</a:t>
            </a:r>
          </a:p>
        </p:txBody>
      </p:sp>
      <p:sp>
        <p:nvSpPr>
          <p:cNvPr id="8" name="CuadroTexto 7"/>
          <p:cNvSpPr txBox="1"/>
          <p:nvPr/>
        </p:nvSpPr>
        <p:spPr>
          <a:xfrm>
            <a:off x="6302215" y="3717032"/>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11611016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CL" dirty="0"/>
              <a:t>Mejoras de Condiciones del Camino de Acceso</a:t>
            </a:r>
          </a:p>
        </p:txBody>
      </p:sp>
      <p:sp>
        <p:nvSpPr>
          <p:cNvPr id="5" name="Marcador de contenido 4"/>
          <p:cNvSpPr>
            <a:spLocks noGrp="1"/>
          </p:cNvSpPr>
          <p:nvPr>
            <p:ph sz="quarter" idx="15"/>
          </p:nvPr>
        </p:nvSpPr>
        <p:spPr>
          <a:xfrm>
            <a:off x="251520" y="692696"/>
            <a:ext cx="8642350" cy="288379"/>
          </a:xfrm>
        </p:spPr>
        <p:txBody>
          <a:bodyPr>
            <a:noAutofit/>
          </a:bodyPr>
          <a:lstStyle/>
          <a:p>
            <a:r>
              <a:rPr lang="es-CL" sz="1800" dirty="0"/>
              <a:t>A) CAMINO DE ACCESO – CAMPAMENTO - KM 8+000</a:t>
            </a: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2000" y="1125344"/>
            <a:ext cx="7200000" cy="5400000"/>
          </a:xfrm>
          <a:prstGeom prst="rect">
            <a:avLst/>
          </a:prstGeom>
        </p:spPr>
      </p:pic>
      <p:sp>
        <p:nvSpPr>
          <p:cNvPr id="6" name="CuadroTexto 5"/>
          <p:cNvSpPr txBox="1"/>
          <p:nvPr/>
        </p:nvSpPr>
        <p:spPr>
          <a:xfrm>
            <a:off x="3707904" y="5301208"/>
            <a:ext cx="1728192" cy="369332"/>
          </a:xfrm>
          <a:prstGeom prst="rect">
            <a:avLst/>
          </a:prstGeom>
          <a:noFill/>
          <a:ln>
            <a:solidFill>
              <a:schemeClr val="tx1"/>
            </a:solidFill>
          </a:ln>
        </p:spPr>
        <p:txBody>
          <a:bodyPr wrap="square" rtlCol="0">
            <a:spAutoFit/>
          </a:bodyPr>
          <a:lstStyle/>
          <a:p>
            <a:r>
              <a:rPr lang="es-CL" dirty="0"/>
              <a:t>Camino actual</a:t>
            </a:r>
          </a:p>
        </p:txBody>
      </p:sp>
      <p:sp>
        <p:nvSpPr>
          <p:cNvPr id="7" name="CuadroTexto 6"/>
          <p:cNvSpPr txBox="1"/>
          <p:nvPr/>
        </p:nvSpPr>
        <p:spPr>
          <a:xfrm>
            <a:off x="990787" y="4293096"/>
            <a:ext cx="1872208" cy="369332"/>
          </a:xfrm>
          <a:prstGeom prst="rect">
            <a:avLst/>
          </a:prstGeom>
          <a:noFill/>
          <a:ln>
            <a:solidFill>
              <a:schemeClr val="tx1"/>
            </a:solidFill>
          </a:ln>
        </p:spPr>
        <p:txBody>
          <a:bodyPr wrap="square" rtlCol="0">
            <a:spAutoFit/>
          </a:bodyPr>
          <a:lstStyle/>
          <a:p>
            <a:r>
              <a:rPr lang="es-CL" dirty="0">
                <a:solidFill>
                  <a:srgbClr val="FF0000"/>
                </a:solidFill>
              </a:rPr>
              <a:t>Camino Antiguo</a:t>
            </a:r>
          </a:p>
        </p:txBody>
      </p:sp>
    </p:spTree>
    <p:extLst>
      <p:ext uri="{BB962C8B-B14F-4D97-AF65-F5344CB8AC3E}">
        <p14:creationId xmlns:p14="http://schemas.microsoft.com/office/powerpoint/2010/main" val="2957327005"/>
      </p:ext>
    </p:extLst>
  </p:cSld>
  <p:clrMapOvr>
    <a:masterClrMapping/>
  </p:clrMapOvr>
</p:sld>
</file>

<file path=ppt/theme/theme1.xml><?xml version="1.0" encoding="utf-8"?>
<a:theme xmlns:a="http://schemas.openxmlformats.org/drawingml/2006/main" name="Gold Fields">
  <a:themeElements>
    <a:clrScheme name="Gold Fields">
      <a:dk1>
        <a:srgbClr val="000000"/>
      </a:dk1>
      <a:lt1>
        <a:sysClr val="window" lastClr="FFFFFF"/>
      </a:lt1>
      <a:dk2>
        <a:srgbClr val="634D2F"/>
      </a:dk2>
      <a:lt2>
        <a:srgbClr val="DDC76C"/>
      </a:lt2>
      <a:accent1>
        <a:srgbClr val="001D39"/>
      </a:accent1>
      <a:accent2>
        <a:srgbClr val="B59263"/>
      </a:accent2>
      <a:accent3>
        <a:srgbClr val="618563"/>
      </a:accent3>
      <a:accent4>
        <a:srgbClr val="CC5F55"/>
      </a:accent4>
      <a:accent5>
        <a:srgbClr val="7AB4AF"/>
      </a:accent5>
      <a:accent6>
        <a:srgbClr val="69342E"/>
      </a:accent6>
      <a:hlink>
        <a:srgbClr val="0F5EB4"/>
      </a:hlink>
      <a:folHlink>
        <a:srgbClr val="C46E1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9525">
          <a:noFill/>
        </a:ln>
      </a:spPr>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defPPr algn="ctr">
          <a:lnSpc>
            <a:spcPct val="110000"/>
          </a:lnSpc>
          <a:spcBef>
            <a:spcPts val="100"/>
          </a:spcBef>
          <a:spcAft>
            <a:spcPts val="100"/>
          </a:spcAft>
          <a:defRPr sz="16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Informe Técnico-Construcción Invierno" id="{1E07EF55-AFC2-4FDB-B3F7-E2BF6A6F3C68}" vid="{FD8163DD-5920-4181-9A1F-EE4D008A7E5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Informe Técnico-Construcción Invierno</Template>
  <TotalTime>120</TotalTime>
  <Words>714</Words>
  <Application>Microsoft Office PowerPoint</Application>
  <PresentationFormat>Presentación en pantalla (4:3)</PresentationFormat>
  <Paragraphs>136</Paragraphs>
  <Slides>34</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34</vt:i4>
      </vt:variant>
    </vt:vector>
  </HeadingPairs>
  <TitlesOfParts>
    <vt:vector size="37" baseType="lpstr">
      <vt:lpstr>Arial</vt:lpstr>
      <vt:lpstr>Calibri</vt:lpstr>
      <vt:lpstr>Gold Fields</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lpstr>Mejoras de Condiciones del Camino de Acceso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Camino de Acceso desde Salvador</dc:title>
  <dc:creator>Fabian Durso</dc:creator>
  <cp:lastModifiedBy>CorreaGubbins.</cp:lastModifiedBy>
  <cp:revision>13</cp:revision>
  <dcterms:created xsi:type="dcterms:W3CDTF">2017-06-14T21:02:46Z</dcterms:created>
  <dcterms:modified xsi:type="dcterms:W3CDTF">2018-04-06T14:14:28Z</dcterms:modified>
</cp:coreProperties>
</file>