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6"/>
  </p:notesMasterIdLst>
  <p:handoutMasterIdLst>
    <p:handoutMasterId r:id="rId17"/>
  </p:handoutMasterIdLst>
  <p:sldIdLst>
    <p:sldId id="291" r:id="rId2"/>
    <p:sldId id="322" r:id="rId3"/>
    <p:sldId id="326" r:id="rId4"/>
    <p:sldId id="334" r:id="rId5"/>
    <p:sldId id="327" r:id="rId6"/>
    <p:sldId id="329" r:id="rId7"/>
    <p:sldId id="330" r:id="rId8"/>
    <p:sldId id="332" r:id="rId9"/>
    <p:sldId id="335" r:id="rId10"/>
    <p:sldId id="337" r:id="rId11"/>
    <p:sldId id="339" r:id="rId12"/>
    <p:sldId id="333" r:id="rId13"/>
    <p:sldId id="314" r:id="rId14"/>
    <p:sldId id="303"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2820"/>
    <a:srgbClr val="417C99"/>
    <a:srgbClr val="424A33"/>
    <a:srgbClr val="425968"/>
    <a:srgbClr val="896532"/>
    <a:srgbClr val="766A62"/>
    <a:srgbClr val="768160"/>
    <a:srgbClr val="96A046"/>
    <a:srgbClr val="CC6633"/>
    <a:srgbClr val="C2B5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70" autoAdjust="0"/>
    <p:restoredTop sz="98597" autoAdjust="0"/>
  </p:normalViewPr>
  <p:slideViewPr>
    <p:cSldViewPr>
      <p:cViewPr varScale="1">
        <p:scale>
          <a:sx n="73" d="100"/>
          <a:sy n="73" d="100"/>
        </p:scale>
        <p:origin x="-1140"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69" d="100"/>
          <a:sy n="69" d="100"/>
        </p:scale>
        <p:origin x="-222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latin typeface="Arial" pitchFamily="34" charset="0"/>
              <a:cs typeface="Arial"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CD5E3C5-C6DE-46A7-A83F-D9DF801C2E09}" type="datetimeFigureOut">
              <a:rPr lang="en-US" smtClean="0">
                <a:latin typeface="Arial" pitchFamily="34" charset="0"/>
                <a:cs typeface="Arial" pitchFamily="34" charset="0"/>
              </a:rPr>
              <a:pPr/>
              <a:t>5/12/2016</a:t>
            </a:fld>
            <a:endParaRPr lang="en-US">
              <a:latin typeface="Arial" pitchFamily="34" charset="0"/>
              <a:cs typeface="Arial"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sz="100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71D120B-4E69-4133-A87A-228DF2D9D994}" type="slidenum">
              <a:rPr lang="en-US" sz="1000" smtClean="0">
                <a:latin typeface="Arial" pitchFamily="34" charset="0"/>
                <a:cs typeface="Arial" pitchFamily="34" charset="0"/>
              </a:rPr>
              <a:pPr/>
              <a:t>‹Nº›</a:t>
            </a:fld>
            <a:endParaRPr lang="en-US" sz="1000">
              <a:latin typeface="Arial" pitchFamily="34" charset="0"/>
              <a:cs typeface="Arial" pitchFamily="34" charset="0"/>
            </a:endParaRPr>
          </a:p>
        </p:txBody>
      </p:sp>
    </p:spTree>
    <p:extLst>
      <p:ext uri="{BB962C8B-B14F-4D97-AF65-F5344CB8AC3E}">
        <p14:creationId xmlns:p14="http://schemas.microsoft.com/office/powerpoint/2010/main" val="6104303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cs typeface="Arial" pitchFamily="34" charset="0"/>
              </a:defRPr>
            </a:lvl1pPr>
          </a:lstStyle>
          <a:p>
            <a:fld id="{D9955B86-9ABA-42BE-9099-70839FDA7C7D}" type="datetimeFigureOut">
              <a:rPr lang="en-US" smtClean="0"/>
              <a:pPr/>
              <a:t>5/12/2016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000">
                <a:latin typeface="Arial" pitchFamily="34" charset="0"/>
                <a:cs typeface="Arial"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000">
                <a:latin typeface="Arial" pitchFamily="34" charset="0"/>
                <a:cs typeface="Arial" pitchFamily="34" charset="0"/>
              </a:defRPr>
            </a:lvl1pPr>
          </a:lstStyle>
          <a:p>
            <a:fld id="{B802E4E0-E2FE-4E3A-8C36-D8A687516524}" type="slidenum">
              <a:rPr lang="en-US" smtClean="0"/>
              <a:pPr/>
              <a:t>‹Nº›</a:t>
            </a:fld>
            <a:endParaRPr lang="en-US"/>
          </a:p>
        </p:txBody>
      </p:sp>
    </p:spTree>
    <p:extLst>
      <p:ext uri="{BB962C8B-B14F-4D97-AF65-F5344CB8AC3E}">
        <p14:creationId xmlns:p14="http://schemas.microsoft.com/office/powerpoint/2010/main" val="27924737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234950" indent="0" algn="l" defTabSz="914400" rtl="0" eaLnBrk="1" latinLnBrk="0" hangingPunct="1">
      <a:defRPr sz="1200" kern="1200">
        <a:solidFill>
          <a:schemeClr val="tx1"/>
        </a:solidFill>
        <a:latin typeface="Arial" pitchFamily="34" charset="0"/>
        <a:ea typeface="+mn-ea"/>
        <a:cs typeface="Arial" pitchFamily="34" charset="0"/>
      </a:defRPr>
    </a:lvl2pPr>
    <a:lvl3pPr marL="457200" indent="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802E4E0-E2FE-4E3A-8C36-D8A687516524}" type="slidenum">
              <a:rPr lang="en-US" smtClean="0"/>
              <a:pPr/>
              <a:t>1</a:t>
            </a:fld>
            <a:endParaRPr lang="en-US"/>
          </a:p>
        </p:txBody>
      </p:sp>
    </p:spTree>
    <p:extLst>
      <p:ext uri="{BB962C8B-B14F-4D97-AF65-F5344CB8AC3E}">
        <p14:creationId xmlns:p14="http://schemas.microsoft.com/office/powerpoint/2010/main" val="28436131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E714C360-A2DA-48BB-9EC5-32B19086A471}" type="slidenum">
              <a:rPr lang="es-CL" smtClean="0"/>
              <a:pPr/>
              <a:t>13</a:t>
            </a:fld>
            <a:endParaRPr lang="es-CL"/>
          </a:p>
        </p:txBody>
      </p:sp>
    </p:spTree>
    <p:extLst>
      <p:ext uri="{BB962C8B-B14F-4D97-AF65-F5344CB8AC3E}">
        <p14:creationId xmlns:p14="http://schemas.microsoft.com/office/powerpoint/2010/main" val="32346223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Ref idx="1001">
        <a:schemeClr val="bg1"/>
      </p:bgRef>
    </p:bg>
    <p:spTree>
      <p:nvGrpSpPr>
        <p:cNvPr id="1" name=""/>
        <p:cNvGrpSpPr/>
        <p:nvPr/>
      </p:nvGrpSpPr>
      <p:grpSpPr>
        <a:xfrm>
          <a:off x="0" y="0"/>
          <a:ext cx="0" cy="0"/>
          <a:chOff x="0" y="0"/>
          <a:chExt cx="0" cy="0"/>
        </a:xfrm>
      </p:grpSpPr>
      <p:sp>
        <p:nvSpPr>
          <p:cNvPr id="19" name="Picture Placeholder 16"/>
          <p:cNvSpPr>
            <a:spLocks noGrp="1"/>
          </p:cNvSpPr>
          <p:nvPr>
            <p:ph type="pic" sz="quarter" idx="12"/>
          </p:nvPr>
        </p:nvSpPr>
        <p:spPr>
          <a:xfrm>
            <a:off x="0" y="5029200"/>
            <a:ext cx="1752600" cy="1828800"/>
          </a:xfrm>
          <a:solidFill>
            <a:schemeClr val="bg1">
              <a:lumMod val="75000"/>
              <a:lumOff val="25000"/>
            </a:schemeClr>
          </a:solidFill>
        </p:spPr>
        <p:txBody>
          <a:bodyPr tIns="457200" anchor="t"/>
          <a:lstStyle>
            <a:lvl1pPr algn="ctr">
              <a:buFontTx/>
              <a:buNone/>
              <a:defRPr/>
            </a:lvl1pPr>
          </a:lstStyle>
          <a:p>
            <a:r>
              <a:rPr lang="en-US" smtClean="0"/>
              <a:t>Click icon to add picture</a:t>
            </a:r>
            <a:endParaRPr lang="en-US"/>
          </a:p>
        </p:txBody>
      </p:sp>
      <p:sp>
        <p:nvSpPr>
          <p:cNvPr id="20" name="Picture Placeholder 16"/>
          <p:cNvSpPr>
            <a:spLocks noGrp="1"/>
          </p:cNvSpPr>
          <p:nvPr>
            <p:ph type="pic" sz="quarter" idx="13"/>
          </p:nvPr>
        </p:nvSpPr>
        <p:spPr>
          <a:xfrm>
            <a:off x="1828800" y="5029200"/>
            <a:ext cx="2819400" cy="1828800"/>
          </a:xfrm>
          <a:solidFill>
            <a:schemeClr val="bg1">
              <a:lumMod val="75000"/>
              <a:lumOff val="25000"/>
            </a:schemeClr>
          </a:solidFill>
        </p:spPr>
        <p:txBody>
          <a:bodyPr tIns="457200" anchor="t"/>
          <a:lstStyle>
            <a:lvl1pPr algn="ctr">
              <a:buFontTx/>
              <a:buNone/>
              <a:defRPr/>
            </a:lvl1pPr>
          </a:lstStyle>
          <a:p>
            <a:r>
              <a:rPr lang="en-US" smtClean="0"/>
              <a:t>Click icon to add picture</a:t>
            </a:r>
            <a:endParaRPr lang="en-US"/>
          </a:p>
        </p:txBody>
      </p:sp>
      <p:sp>
        <p:nvSpPr>
          <p:cNvPr id="21" name="Picture Placeholder 16"/>
          <p:cNvSpPr>
            <a:spLocks noGrp="1"/>
          </p:cNvSpPr>
          <p:nvPr>
            <p:ph type="pic" sz="quarter" idx="14"/>
          </p:nvPr>
        </p:nvSpPr>
        <p:spPr>
          <a:xfrm>
            <a:off x="4724400" y="5029200"/>
            <a:ext cx="4419600" cy="1828800"/>
          </a:xfrm>
          <a:solidFill>
            <a:schemeClr val="bg1">
              <a:lumMod val="75000"/>
              <a:lumOff val="25000"/>
            </a:schemeClr>
          </a:solidFill>
        </p:spPr>
        <p:txBody>
          <a:bodyPr tIns="457200" anchor="t"/>
          <a:lstStyle>
            <a:lvl1pPr algn="ctr">
              <a:buFontTx/>
              <a:buNone/>
              <a:defRPr/>
            </a:lvl1pPr>
          </a:lstStyle>
          <a:p>
            <a:r>
              <a:rPr lang="en-US" smtClean="0"/>
              <a:t>Click icon to add picture</a:t>
            </a:r>
            <a:endParaRPr lang="en-US"/>
          </a:p>
        </p:txBody>
      </p:sp>
      <p:sp>
        <p:nvSpPr>
          <p:cNvPr id="17" name="Picture Placeholder 16"/>
          <p:cNvSpPr>
            <a:spLocks noGrp="1"/>
          </p:cNvSpPr>
          <p:nvPr>
            <p:ph type="pic" sz="quarter" idx="10"/>
          </p:nvPr>
        </p:nvSpPr>
        <p:spPr>
          <a:xfrm>
            <a:off x="0" y="0"/>
            <a:ext cx="5638800" cy="3657600"/>
          </a:xfrm>
          <a:solidFill>
            <a:schemeClr val="bg1">
              <a:lumMod val="75000"/>
              <a:lumOff val="25000"/>
            </a:schemeClr>
          </a:solidFill>
        </p:spPr>
        <p:txBody>
          <a:bodyPr tIns="1371600" anchor="t"/>
          <a:lstStyle>
            <a:lvl1pPr algn="ctr">
              <a:buFontTx/>
              <a:buNone/>
              <a:defRPr/>
            </a:lvl1pPr>
          </a:lstStyle>
          <a:p>
            <a:r>
              <a:rPr lang="en-US" smtClean="0"/>
              <a:t>Click icon to add picture</a:t>
            </a:r>
            <a:endParaRPr lang="en-US"/>
          </a:p>
        </p:txBody>
      </p:sp>
      <p:sp>
        <p:nvSpPr>
          <p:cNvPr id="18" name="Picture Placeholder 16"/>
          <p:cNvSpPr>
            <a:spLocks noGrp="1"/>
          </p:cNvSpPr>
          <p:nvPr>
            <p:ph type="pic" sz="quarter" idx="11"/>
          </p:nvPr>
        </p:nvSpPr>
        <p:spPr>
          <a:xfrm>
            <a:off x="5715000" y="0"/>
            <a:ext cx="3429000" cy="3657600"/>
          </a:xfrm>
          <a:solidFill>
            <a:schemeClr val="bg1">
              <a:lumMod val="75000"/>
              <a:lumOff val="25000"/>
            </a:schemeClr>
          </a:solidFill>
        </p:spPr>
        <p:txBody>
          <a:bodyPr tIns="1371600" anchor="t"/>
          <a:lstStyle>
            <a:lvl1pPr algn="ctr">
              <a:buFontTx/>
              <a:buNone/>
              <a:defRPr/>
            </a:lvl1pPr>
          </a:lstStyle>
          <a:p>
            <a:r>
              <a:rPr lang="en-US" smtClean="0"/>
              <a:t>Click icon to add picture</a:t>
            </a:r>
            <a:endParaRPr lang="en-US"/>
          </a:p>
        </p:txBody>
      </p:sp>
      <p:pic>
        <p:nvPicPr>
          <p:cNvPr id="15" name="Picture 2" descr="C:\Users\JeCameron\Desktop\kinross_4c.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457200"/>
            <a:ext cx="1207990" cy="365760"/>
          </a:xfrm>
          <a:prstGeom prst="rect">
            <a:avLst/>
          </a:prstGeom>
          <a:noFill/>
          <a:ln w="6350">
            <a:solidFill>
              <a:schemeClr val="bg1"/>
            </a:solidFill>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hasCustomPrompt="1"/>
          </p:nvPr>
        </p:nvSpPr>
        <p:spPr>
          <a:xfrm>
            <a:off x="1828800" y="3886200"/>
            <a:ext cx="7315200" cy="533400"/>
          </a:xfrm>
        </p:spPr>
        <p:txBody>
          <a:bodyPr>
            <a:normAutofit/>
          </a:bodyPr>
          <a:lstStyle>
            <a:lvl1pPr>
              <a:lnSpc>
                <a:spcPts val="3000"/>
              </a:lnSpc>
              <a:defRPr sz="3000">
                <a:solidFill>
                  <a:srgbClr val="50B3CF"/>
                </a:solidFill>
              </a:defRPr>
            </a:lvl1pPr>
          </a:lstStyle>
          <a:p>
            <a:r>
              <a:rPr lang="en-US" dirty="0" smtClean="0"/>
              <a:t>CLICK TO ADD Presentation TITLE</a:t>
            </a:r>
            <a:endParaRPr lang="en-US" dirty="0"/>
          </a:p>
        </p:txBody>
      </p:sp>
      <p:sp>
        <p:nvSpPr>
          <p:cNvPr id="3" name="Subtitle 2"/>
          <p:cNvSpPr>
            <a:spLocks noGrp="1"/>
          </p:cNvSpPr>
          <p:nvPr>
            <p:ph type="subTitle" idx="1" hasCustomPrompt="1"/>
          </p:nvPr>
        </p:nvSpPr>
        <p:spPr>
          <a:xfrm>
            <a:off x="1828800" y="4495800"/>
            <a:ext cx="7315200" cy="304800"/>
          </a:xfrm>
        </p:spPr>
        <p:txBody>
          <a:bodyPr>
            <a:normAutofit/>
          </a:bodyPr>
          <a:lstStyle>
            <a:lvl1pPr marL="0" indent="0" algn="l">
              <a:buNone/>
              <a:defRPr sz="1800">
                <a:solidFill>
                  <a:schemeClr val="tx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Add Presentation Subtitle</a:t>
            </a:r>
            <a:endParaRPr lang="en-US" dirty="0"/>
          </a:p>
        </p:txBody>
      </p:sp>
      <p:sp>
        <p:nvSpPr>
          <p:cNvPr id="26" name="Text Placeholder 25"/>
          <p:cNvSpPr>
            <a:spLocks noGrp="1"/>
          </p:cNvSpPr>
          <p:nvPr>
            <p:ph type="body" sz="quarter" idx="15" hasCustomPrompt="1"/>
          </p:nvPr>
        </p:nvSpPr>
        <p:spPr>
          <a:xfrm>
            <a:off x="0" y="3886200"/>
            <a:ext cx="1752600" cy="228600"/>
          </a:xfrm>
        </p:spPr>
        <p:txBody>
          <a:bodyPr>
            <a:normAutofit/>
          </a:bodyPr>
          <a:lstStyle>
            <a:lvl1pPr marL="0" indent="0" algn="ctr">
              <a:lnSpc>
                <a:spcPts val="1700"/>
              </a:lnSpc>
              <a:spcAft>
                <a:spcPts val="0"/>
              </a:spcAft>
              <a:buFontTx/>
              <a:buNone/>
              <a:defRPr sz="1100">
                <a:solidFill>
                  <a:schemeClr val="tx1">
                    <a:lumMod val="75000"/>
                  </a:schemeClr>
                </a:solidFill>
              </a:defRPr>
            </a:lvl1pPr>
            <a:lvl2pPr>
              <a:buFontTx/>
              <a:buNone/>
              <a:defRPr/>
            </a:lvl2pPr>
            <a:lvl3pPr>
              <a:buFontTx/>
              <a:buNone/>
              <a:defRPr/>
            </a:lvl3pPr>
            <a:lvl4pPr>
              <a:buFontTx/>
              <a:buNone/>
              <a:defRPr/>
            </a:lvl4pPr>
            <a:lvl5pPr>
              <a:buFontTx/>
              <a:buNone/>
              <a:defRPr/>
            </a:lvl5pPr>
          </a:lstStyle>
          <a:p>
            <a:pPr lvl="0"/>
            <a:r>
              <a:rPr lang="en-US" dirty="0" smtClean="0"/>
              <a:t>Click to add month and day</a:t>
            </a:r>
          </a:p>
        </p:txBody>
      </p:sp>
      <p:sp>
        <p:nvSpPr>
          <p:cNvPr id="27" name="Text Placeholder 25"/>
          <p:cNvSpPr>
            <a:spLocks noGrp="1"/>
          </p:cNvSpPr>
          <p:nvPr>
            <p:ph type="body" sz="quarter" idx="16" hasCustomPrompt="1"/>
          </p:nvPr>
        </p:nvSpPr>
        <p:spPr>
          <a:xfrm>
            <a:off x="0" y="4191000"/>
            <a:ext cx="1752600" cy="533400"/>
          </a:xfrm>
        </p:spPr>
        <p:txBody>
          <a:bodyPr>
            <a:noAutofit/>
          </a:bodyPr>
          <a:lstStyle>
            <a:lvl1pPr marL="0" indent="0" algn="ctr">
              <a:lnSpc>
                <a:spcPts val="3250"/>
              </a:lnSpc>
              <a:spcAft>
                <a:spcPts val="0"/>
              </a:spcAft>
              <a:buFontTx/>
              <a:buNone/>
              <a:defRPr sz="3200">
                <a:solidFill>
                  <a:srgbClr val="D6762A"/>
                </a:solidFill>
              </a:defRPr>
            </a:lvl1pPr>
            <a:lvl2pPr>
              <a:buFontTx/>
              <a:buNone/>
              <a:defRPr/>
            </a:lvl2pPr>
            <a:lvl3pPr>
              <a:buFontTx/>
              <a:buNone/>
              <a:defRPr/>
            </a:lvl3pPr>
            <a:lvl4pPr>
              <a:buFontTx/>
              <a:buNone/>
              <a:defRPr/>
            </a:lvl4pPr>
            <a:lvl5pPr>
              <a:buFontTx/>
              <a:buNone/>
              <a:defRPr/>
            </a:lvl5pPr>
          </a:lstStyle>
          <a:p>
            <a:pPr lvl="0"/>
            <a:r>
              <a:rPr lang="en-US" dirty="0" smtClean="0"/>
              <a:t>Year</a:t>
            </a:r>
          </a:p>
        </p:txBody>
      </p:sp>
    </p:spTree>
  </p:cSld>
  <p:clrMapOvr>
    <a:overrideClrMapping bg1="dk1" tx1="lt1" bg2="dk2" tx2="lt2" accent1="accent1" accent2="accent2" accent3="accent3" accent4="accent4" accent5="accent5" accent6="accent6" hlink="hlink" folHlink="folHlink"/>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10"/>
          </p:nvPr>
        </p:nvSpPr>
        <p:spPr>
          <a:xfrm>
            <a:off x="457200" y="6356350"/>
            <a:ext cx="2133600" cy="365125"/>
          </a:xfrm>
          <a:prstGeom prst="rect">
            <a:avLst/>
          </a:prstGeom>
        </p:spPr>
        <p:txBody>
          <a:bodyPr/>
          <a:lstStyle/>
          <a:p>
            <a:fld id="{87B11173-4137-4039-A6E4-1216F0734FFC}" type="datetimeFigureOut">
              <a:rPr lang="es-CL" smtClean="0"/>
              <a:pPr/>
              <a:t>12-05-2016</a:t>
            </a:fld>
            <a:endParaRPr lang="es-CL"/>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endParaRPr lang="es-CL"/>
          </a:p>
        </p:txBody>
      </p:sp>
      <p:sp>
        <p:nvSpPr>
          <p:cNvPr id="6" name="5 Marcador de número de diapositiva"/>
          <p:cNvSpPr>
            <a:spLocks noGrp="1"/>
          </p:cNvSpPr>
          <p:nvPr>
            <p:ph type="sldNum" sz="quarter" idx="12"/>
          </p:nvPr>
        </p:nvSpPr>
        <p:spPr/>
        <p:txBody>
          <a:bodyPr/>
          <a:lstStyle/>
          <a:p>
            <a:fld id="{EC463AF3-0665-4336-BA82-65B9D84C52EF}" type="slidenum">
              <a:rPr lang="es-CL" smtClean="0"/>
              <a:pPr/>
              <a:t>‹Nº›</a:t>
            </a:fld>
            <a:endParaRPr lang="es-CL"/>
          </a:p>
        </p:txBody>
      </p:sp>
    </p:spTree>
    <p:extLst>
      <p:ext uri="{BB962C8B-B14F-4D97-AF65-F5344CB8AC3E}">
        <p14:creationId xmlns:p14="http://schemas.microsoft.com/office/powerpoint/2010/main" val="1586462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Subtitle with Text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ADD Text and Content TITLE</a:t>
            </a:r>
            <a:endParaRPr lang="en-US" dirty="0"/>
          </a:p>
        </p:txBody>
      </p:sp>
      <p:sp>
        <p:nvSpPr>
          <p:cNvPr id="6" name="Slide Number Placeholder 5"/>
          <p:cNvSpPr>
            <a:spLocks noGrp="1"/>
          </p:cNvSpPr>
          <p:nvPr>
            <p:ph type="sldNum" sz="quarter" idx="12"/>
          </p:nvPr>
        </p:nvSpPr>
        <p:spPr/>
        <p:txBody>
          <a:bodyPr/>
          <a:lstStyle/>
          <a:p>
            <a:fld id="{BCCD82F6-8F66-42C4-A87D-275812D533C5}" type="slidenum">
              <a:rPr lang="en-US" smtClean="0"/>
              <a:pPr/>
              <a:t>‹Nº›</a:t>
            </a:fld>
            <a:endParaRPr lang="en-US"/>
          </a:p>
        </p:txBody>
      </p:sp>
      <p:sp>
        <p:nvSpPr>
          <p:cNvPr id="8" name="Text Placeholder 7"/>
          <p:cNvSpPr>
            <a:spLocks noGrp="1"/>
          </p:cNvSpPr>
          <p:nvPr>
            <p:ph type="body" sz="quarter" idx="13" hasCustomPrompt="1"/>
          </p:nvPr>
        </p:nvSpPr>
        <p:spPr>
          <a:xfrm>
            <a:off x="457200" y="152400"/>
            <a:ext cx="8229600" cy="304800"/>
          </a:xfrm>
        </p:spPr>
        <p:txBody>
          <a:bodyPr>
            <a:normAutofit/>
          </a:bodyPr>
          <a:lstStyle>
            <a:lvl1pPr marL="0" indent="0">
              <a:spcAft>
                <a:spcPts val="0"/>
              </a:spcAft>
              <a:buFontTx/>
              <a:buNone/>
              <a:defRPr sz="1400" cap="all" baseline="0">
                <a:solidFill>
                  <a:srgbClr val="CC6633"/>
                </a:solidFill>
              </a:defRPr>
            </a:lvl1pPr>
          </a:lstStyle>
          <a:p>
            <a:pPr lvl="0"/>
            <a:r>
              <a:rPr lang="en-US" dirty="0" smtClean="0"/>
              <a:t>CLICK TO ADD Text and Content SUBTITLE</a:t>
            </a:r>
          </a:p>
        </p:txBody>
      </p:sp>
      <p:sp>
        <p:nvSpPr>
          <p:cNvPr id="11" name="Rectangle 10"/>
          <p:cNvSpPr/>
          <p:nvPr userDrawn="1"/>
        </p:nvSpPr>
        <p:spPr>
          <a:xfrm>
            <a:off x="0" y="914399"/>
            <a:ext cx="9144000" cy="18288"/>
          </a:xfrm>
          <a:prstGeom prst="rect">
            <a:avLst/>
          </a:prstGeom>
          <a:gradFill flip="none" rotWithShape="1">
            <a:gsLst>
              <a:gs pos="0">
                <a:schemeClr val="tx1">
                  <a:lumMod val="85000"/>
                  <a:lumOff val="15000"/>
                </a:schemeClr>
              </a:gs>
              <a:gs pos="95000">
                <a:schemeClr val="bg1">
                  <a:lumMod val="8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Content Placeholder 2"/>
          <p:cNvSpPr>
            <a:spLocks noGrp="1"/>
          </p:cNvSpPr>
          <p:nvPr>
            <p:ph idx="1" hasCustomPrompt="1"/>
          </p:nvPr>
        </p:nvSpPr>
        <p:spPr>
          <a:xfrm>
            <a:off x="457200" y="1219200"/>
            <a:ext cx="8229600" cy="457200"/>
          </a:xfrm>
        </p:spPr>
        <p:txBody>
          <a:bodyPr/>
          <a:lstStyle>
            <a:lvl1pPr>
              <a:tabLst>
                <a:tab pos="461963" algn="l"/>
                <a:tab pos="914400" algn="l"/>
              </a:tabLst>
              <a:defRPr/>
            </a:lvl1pPr>
            <a:lvl2pPr>
              <a:tabLst>
                <a:tab pos="914400" algn="l"/>
                <a:tab pos="1376363" algn="l"/>
              </a:tabLst>
              <a:defRPr/>
            </a:lvl2pPr>
            <a:lvl3pPr>
              <a:tabLst>
                <a:tab pos="914400" algn="l"/>
                <a:tab pos="1376363" algn="l"/>
              </a:tabLst>
              <a:defRPr/>
            </a:lvl3pPr>
          </a:lstStyle>
          <a:p>
            <a:pPr lvl="0"/>
            <a:r>
              <a:rPr lang="en-US" dirty="0" smtClean="0"/>
              <a:t>Click to add text</a:t>
            </a:r>
          </a:p>
          <a:p>
            <a:pPr lvl="1"/>
            <a:r>
              <a:rPr lang="en-US" dirty="0" smtClean="0"/>
              <a:t>Second level</a:t>
            </a:r>
          </a:p>
          <a:p>
            <a:pPr lvl="2"/>
            <a:r>
              <a:rPr lang="en-US" dirty="0" smtClean="0"/>
              <a:t>Third level</a:t>
            </a:r>
          </a:p>
        </p:txBody>
      </p:sp>
      <p:sp>
        <p:nvSpPr>
          <p:cNvPr id="9" name="Content Placeholder 2"/>
          <p:cNvSpPr>
            <a:spLocks noGrp="1"/>
          </p:cNvSpPr>
          <p:nvPr>
            <p:ph idx="14" hasCustomPrompt="1"/>
          </p:nvPr>
        </p:nvSpPr>
        <p:spPr>
          <a:xfrm>
            <a:off x="457200" y="1828800"/>
            <a:ext cx="8229600" cy="4343400"/>
          </a:xfrm>
        </p:spPr>
        <p:txBody>
          <a:bodyPr/>
          <a:lstStyle>
            <a:lvl1pPr>
              <a:tabLst>
                <a:tab pos="461963" algn="l"/>
                <a:tab pos="914400" algn="l"/>
              </a:tabLst>
              <a:defRPr/>
            </a:lvl1pPr>
            <a:lvl2pPr>
              <a:tabLst>
                <a:tab pos="914400" algn="l"/>
                <a:tab pos="1376363" algn="l"/>
              </a:tabLst>
              <a:defRPr/>
            </a:lvl2pPr>
            <a:lvl3pPr>
              <a:tabLst>
                <a:tab pos="914400" algn="l"/>
                <a:tab pos="1376363" algn="l"/>
              </a:tabLst>
              <a:defRPr/>
            </a:lvl3pPr>
          </a:lstStyle>
          <a:p>
            <a:pPr lvl="0"/>
            <a:r>
              <a:rPr lang="en-US" dirty="0" smtClean="0"/>
              <a:t>Click to add text</a:t>
            </a:r>
          </a:p>
          <a:p>
            <a:pPr lvl="1"/>
            <a:r>
              <a:rPr lang="en-US" dirty="0" smtClean="0"/>
              <a:t>Second level</a:t>
            </a:r>
          </a:p>
          <a:p>
            <a:pPr lvl="2"/>
            <a:r>
              <a:rPr lang="en-US" dirty="0" smtClean="0"/>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with Text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52400"/>
            <a:ext cx="8229600" cy="762000"/>
          </a:xfrm>
        </p:spPr>
        <p:txBody>
          <a:bodyPr/>
          <a:lstStyle>
            <a:lvl1pPr>
              <a:defRPr/>
            </a:lvl1pPr>
          </a:lstStyle>
          <a:p>
            <a:r>
              <a:rPr lang="en-US" dirty="0" smtClean="0"/>
              <a:t>CLICK TO ADD TWO LINE TITLE </a:t>
            </a:r>
            <a:br>
              <a:rPr lang="en-US" dirty="0" smtClean="0"/>
            </a:br>
            <a:r>
              <a:rPr lang="en-US" dirty="0" smtClean="0"/>
              <a:t>(NO Subtitle)</a:t>
            </a:r>
            <a:endParaRPr lang="en-US" dirty="0"/>
          </a:p>
        </p:txBody>
      </p:sp>
      <p:sp>
        <p:nvSpPr>
          <p:cNvPr id="3" name="Content Placeholder 2"/>
          <p:cNvSpPr>
            <a:spLocks noGrp="1"/>
          </p:cNvSpPr>
          <p:nvPr>
            <p:ph idx="1" hasCustomPrompt="1"/>
          </p:nvPr>
        </p:nvSpPr>
        <p:spPr/>
        <p:txBody>
          <a:bodyPr/>
          <a:lstStyle>
            <a:lvl1pPr>
              <a:tabLst>
                <a:tab pos="461963" algn="l"/>
                <a:tab pos="914400" algn="l"/>
              </a:tabLst>
              <a:defRPr/>
            </a:lvl1pPr>
            <a:lvl2pPr>
              <a:tabLst>
                <a:tab pos="914400" algn="l"/>
                <a:tab pos="1376363" algn="l"/>
              </a:tabLst>
              <a:defRPr/>
            </a:lvl2pPr>
            <a:lvl3pPr>
              <a:tabLst>
                <a:tab pos="914400" algn="l"/>
                <a:tab pos="1376363" algn="l"/>
              </a:tabLst>
              <a:defRPr/>
            </a:lvl3pPr>
          </a:lstStyle>
          <a:p>
            <a:pPr lvl="0"/>
            <a:r>
              <a:rPr lang="en-US" dirty="0" smtClean="0"/>
              <a:t>Click to add text</a:t>
            </a:r>
          </a:p>
          <a:p>
            <a:pPr lvl="1"/>
            <a:r>
              <a:rPr lang="en-US" dirty="0" smtClean="0"/>
              <a:t>Second level</a:t>
            </a:r>
          </a:p>
          <a:p>
            <a:pPr lvl="2"/>
            <a:r>
              <a:rPr lang="en-US" dirty="0" smtClean="0"/>
              <a:t>Third level</a:t>
            </a:r>
          </a:p>
        </p:txBody>
      </p:sp>
      <p:sp>
        <p:nvSpPr>
          <p:cNvPr id="6" name="Slide Number Placeholder 5"/>
          <p:cNvSpPr>
            <a:spLocks noGrp="1"/>
          </p:cNvSpPr>
          <p:nvPr>
            <p:ph type="sldNum" sz="quarter" idx="12"/>
          </p:nvPr>
        </p:nvSpPr>
        <p:spPr/>
        <p:txBody>
          <a:bodyPr/>
          <a:lstStyle/>
          <a:p>
            <a:fld id="{BCCD82F6-8F66-42C4-A87D-275812D533C5}" type="slidenum">
              <a:rPr lang="en-US" smtClean="0"/>
              <a:pPr/>
              <a:t>‹Nº›</a:t>
            </a:fld>
            <a:endParaRPr lang="en-US"/>
          </a:p>
        </p:txBody>
      </p:sp>
      <p:sp>
        <p:nvSpPr>
          <p:cNvPr id="7" name="Rectangle 6"/>
          <p:cNvSpPr/>
          <p:nvPr userDrawn="1"/>
        </p:nvSpPr>
        <p:spPr>
          <a:xfrm>
            <a:off x="0" y="914399"/>
            <a:ext cx="9144000" cy="18288"/>
          </a:xfrm>
          <a:prstGeom prst="rect">
            <a:avLst/>
          </a:prstGeom>
          <a:gradFill flip="none" rotWithShape="1">
            <a:gsLst>
              <a:gs pos="0">
                <a:schemeClr val="tx1">
                  <a:lumMod val="85000"/>
                  <a:lumOff val="15000"/>
                </a:schemeClr>
              </a:gs>
              <a:gs pos="95000">
                <a:schemeClr val="bg1">
                  <a:lumMod val="8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Add title Only</a:t>
            </a:r>
            <a:endParaRPr lang="en-US" dirty="0"/>
          </a:p>
        </p:txBody>
      </p:sp>
      <p:sp>
        <p:nvSpPr>
          <p:cNvPr id="5" name="Slide Number Placeholder 4"/>
          <p:cNvSpPr>
            <a:spLocks noGrp="1"/>
          </p:cNvSpPr>
          <p:nvPr>
            <p:ph type="sldNum" sz="quarter" idx="12"/>
          </p:nvPr>
        </p:nvSpPr>
        <p:spPr/>
        <p:txBody>
          <a:bodyPr/>
          <a:lstStyle/>
          <a:p>
            <a:fld id="{BCCD82F6-8F66-42C4-A87D-275812D533C5}" type="slidenum">
              <a:rPr lang="en-US" smtClean="0"/>
              <a:pPr/>
              <a:t>‹Nº›</a:t>
            </a:fld>
            <a:endParaRPr lang="en-US"/>
          </a:p>
        </p:txBody>
      </p:sp>
      <p:sp>
        <p:nvSpPr>
          <p:cNvPr id="7" name="Text Placeholder 6"/>
          <p:cNvSpPr>
            <a:spLocks noGrp="1"/>
          </p:cNvSpPr>
          <p:nvPr>
            <p:ph type="body" sz="quarter" idx="13" hasCustomPrompt="1"/>
          </p:nvPr>
        </p:nvSpPr>
        <p:spPr>
          <a:xfrm>
            <a:off x="457200" y="152400"/>
            <a:ext cx="8229600" cy="304800"/>
          </a:xfrm>
        </p:spPr>
        <p:txBody>
          <a:bodyPr>
            <a:normAutofit/>
          </a:bodyPr>
          <a:lstStyle>
            <a:lvl1pPr marL="0" indent="0">
              <a:buFontTx/>
              <a:buNone/>
              <a:defRPr sz="1400" cap="all" baseline="0">
                <a:solidFill>
                  <a:srgbClr val="CC6633"/>
                </a:solidFill>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smtClean="0"/>
              <a:t>Click to Add Subtitle Only</a:t>
            </a:r>
          </a:p>
        </p:txBody>
      </p:sp>
      <p:sp>
        <p:nvSpPr>
          <p:cNvPr id="8" name="Rectangle 7"/>
          <p:cNvSpPr/>
          <p:nvPr userDrawn="1"/>
        </p:nvSpPr>
        <p:spPr>
          <a:xfrm>
            <a:off x="0" y="914399"/>
            <a:ext cx="9144000" cy="18288"/>
          </a:xfrm>
          <a:prstGeom prst="rect">
            <a:avLst/>
          </a:prstGeom>
          <a:gradFill flip="none" rotWithShape="1">
            <a:gsLst>
              <a:gs pos="0">
                <a:schemeClr val="tx1">
                  <a:lumMod val="85000"/>
                  <a:lumOff val="15000"/>
                </a:schemeClr>
              </a:gs>
              <a:gs pos="95000">
                <a:schemeClr val="bg1">
                  <a:lumMod val="8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 Kinros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Add title Only</a:t>
            </a:r>
            <a:endParaRPr lang="en-US" dirty="0"/>
          </a:p>
        </p:txBody>
      </p:sp>
      <p:sp>
        <p:nvSpPr>
          <p:cNvPr id="5" name="Slide Number Placeholder 4"/>
          <p:cNvSpPr>
            <a:spLocks noGrp="1"/>
          </p:cNvSpPr>
          <p:nvPr>
            <p:ph type="sldNum" sz="quarter" idx="12"/>
          </p:nvPr>
        </p:nvSpPr>
        <p:spPr/>
        <p:txBody>
          <a:bodyPr/>
          <a:lstStyle/>
          <a:p>
            <a:fld id="{BCCD82F6-8F66-42C4-A87D-275812D533C5}" type="slidenum">
              <a:rPr lang="en-US" smtClean="0"/>
              <a:pPr/>
              <a:t>‹Nº›</a:t>
            </a:fld>
            <a:endParaRPr lang="en-US"/>
          </a:p>
        </p:txBody>
      </p:sp>
      <p:sp>
        <p:nvSpPr>
          <p:cNvPr id="7" name="Text Placeholder 6"/>
          <p:cNvSpPr>
            <a:spLocks noGrp="1"/>
          </p:cNvSpPr>
          <p:nvPr>
            <p:ph type="body" sz="quarter" idx="13" hasCustomPrompt="1"/>
          </p:nvPr>
        </p:nvSpPr>
        <p:spPr>
          <a:xfrm>
            <a:off x="457200" y="152400"/>
            <a:ext cx="8229600" cy="304800"/>
          </a:xfrm>
        </p:spPr>
        <p:txBody>
          <a:bodyPr>
            <a:normAutofit/>
          </a:bodyPr>
          <a:lstStyle>
            <a:lvl1pPr marL="0" indent="0">
              <a:buFontTx/>
              <a:buNone/>
              <a:defRPr sz="1400" cap="all" baseline="0">
                <a:solidFill>
                  <a:srgbClr val="CC6633"/>
                </a:solidFill>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smtClean="0"/>
              <a:t>Click to Add Subtitle Only</a:t>
            </a:r>
          </a:p>
        </p:txBody>
      </p:sp>
      <p:sp>
        <p:nvSpPr>
          <p:cNvPr id="8" name="Rectangle 7"/>
          <p:cNvSpPr/>
          <p:nvPr userDrawn="1"/>
        </p:nvSpPr>
        <p:spPr>
          <a:xfrm>
            <a:off x="0" y="914399"/>
            <a:ext cx="9144000" cy="18288"/>
          </a:xfrm>
          <a:prstGeom prst="rect">
            <a:avLst/>
          </a:prstGeom>
          <a:gradFill flip="none" rotWithShape="1">
            <a:gsLst>
              <a:gs pos="0">
                <a:schemeClr val="tx1">
                  <a:lumMod val="85000"/>
                  <a:lumOff val="15000"/>
                </a:schemeClr>
              </a:gs>
              <a:gs pos="95000">
                <a:schemeClr val="bg1">
                  <a:lumMod val="8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1" name="Picture 10" descr="vector_map_world_v03_operations.wmf"/>
          <p:cNvPicPr>
            <a:picLocks noChangeAspect="1"/>
          </p:cNvPicPr>
          <p:nvPr userDrawn="1"/>
        </p:nvPicPr>
        <p:blipFill>
          <a:blip r:embed="rId2" cstate="print"/>
          <a:stretch>
            <a:fillRect/>
          </a:stretch>
        </p:blipFill>
        <p:spPr>
          <a:xfrm>
            <a:off x="347662" y="1343025"/>
            <a:ext cx="8448675" cy="417195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ap Genera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Add title Only</a:t>
            </a:r>
            <a:endParaRPr lang="en-US" dirty="0"/>
          </a:p>
        </p:txBody>
      </p:sp>
      <p:sp>
        <p:nvSpPr>
          <p:cNvPr id="5" name="Slide Number Placeholder 4"/>
          <p:cNvSpPr>
            <a:spLocks noGrp="1"/>
          </p:cNvSpPr>
          <p:nvPr>
            <p:ph type="sldNum" sz="quarter" idx="12"/>
          </p:nvPr>
        </p:nvSpPr>
        <p:spPr/>
        <p:txBody>
          <a:bodyPr/>
          <a:lstStyle/>
          <a:p>
            <a:fld id="{BCCD82F6-8F66-42C4-A87D-275812D533C5}" type="slidenum">
              <a:rPr lang="en-US" smtClean="0"/>
              <a:pPr/>
              <a:t>‹Nº›</a:t>
            </a:fld>
            <a:endParaRPr lang="en-US"/>
          </a:p>
        </p:txBody>
      </p:sp>
      <p:sp>
        <p:nvSpPr>
          <p:cNvPr id="7" name="Text Placeholder 6"/>
          <p:cNvSpPr>
            <a:spLocks noGrp="1"/>
          </p:cNvSpPr>
          <p:nvPr>
            <p:ph type="body" sz="quarter" idx="13" hasCustomPrompt="1"/>
          </p:nvPr>
        </p:nvSpPr>
        <p:spPr>
          <a:xfrm>
            <a:off x="457200" y="152400"/>
            <a:ext cx="8229600" cy="304800"/>
          </a:xfrm>
        </p:spPr>
        <p:txBody>
          <a:bodyPr>
            <a:normAutofit/>
          </a:bodyPr>
          <a:lstStyle>
            <a:lvl1pPr marL="0" indent="0">
              <a:buFontTx/>
              <a:buNone/>
              <a:defRPr sz="1400" cap="all" baseline="0">
                <a:solidFill>
                  <a:srgbClr val="CC6633"/>
                </a:solidFill>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smtClean="0"/>
              <a:t>Click to Add Subtitle Only</a:t>
            </a:r>
          </a:p>
        </p:txBody>
      </p:sp>
      <p:sp>
        <p:nvSpPr>
          <p:cNvPr id="8" name="Rectangle 7"/>
          <p:cNvSpPr/>
          <p:nvPr userDrawn="1"/>
        </p:nvSpPr>
        <p:spPr>
          <a:xfrm>
            <a:off x="0" y="914399"/>
            <a:ext cx="9144000" cy="18288"/>
          </a:xfrm>
          <a:prstGeom prst="rect">
            <a:avLst/>
          </a:prstGeom>
          <a:gradFill flip="none" rotWithShape="1">
            <a:gsLst>
              <a:gs pos="0">
                <a:schemeClr val="tx1">
                  <a:lumMod val="85000"/>
                  <a:lumOff val="15000"/>
                </a:schemeClr>
              </a:gs>
              <a:gs pos="95000">
                <a:schemeClr val="bg1">
                  <a:lumMod val="8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9" name="Picture 8" descr="vector_map_world_v03_general.wmf"/>
          <p:cNvPicPr>
            <a:picLocks noChangeAspect="1"/>
          </p:cNvPicPr>
          <p:nvPr userDrawn="1"/>
        </p:nvPicPr>
        <p:blipFill>
          <a:blip r:embed="rId2" cstate="print"/>
          <a:stretch>
            <a:fillRect/>
          </a:stretch>
        </p:blipFill>
        <p:spPr>
          <a:xfrm>
            <a:off x="347662" y="1343025"/>
            <a:ext cx="8448675" cy="417195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CCD82F6-8F66-42C4-A87D-275812D533C5}" type="slidenum">
              <a:rPr lang="en-US" smtClean="0"/>
              <a:pPr/>
              <a:t>‹Nº›</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Slide">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9144000" cy="6858000"/>
          </a:xfrm>
          <a:solidFill>
            <a:schemeClr val="bg1">
              <a:lumMod val="75000"/>
              <a:lumOff val="25000"/>
            </a:schemeClr>
          </a:solidFill>
        </p:spPr>
        <p:txBody>
          <a:bodyPr tIns="2286000"/>
          <a:lstStyle>
            <a:lvl1pPr algn="ctr">
              <a:buFontTx/>
              <a:buNone/>
              <a:defRPr/>
            </a:lvl1pPr>
          </a:lstStyle>
          <a:p>
            <a:r>
              <a:rPr lang="en-US" smtClean="0"/>
              <a:t>Click icon to add picture</a:t>
            </a:r>
            <a:endParaRPr lang="en-US"/>
          </a:p>
        </p:txBody>
      </p:sp>
      <p:sp>
        <p:nvSpPr>
          <p:cNvPr id="2" name="Title 1"/>
          <p:cNvSpPr>
            <a:spLocks noGrp="1"/>
          </p:cNvSpPr>
          <p:nvPr>
            <p:ph type="title" hasCustomPrompt="1"/>
          </p:nvPr>
        </p:nvSpPr>
        <p:spPr>
          <a:xfrm>
            <a:off x="1600200" y="3962400"/>
            <a:ext cx="7543800" cy="1600200"/>
          </a:xfrm>
          <a:solidFill>
            <a:schemeClr val="bg1"/>
          </a:solidFill>
        </p:spPr>
        <p:txBody>
          <a:bodyPr lIns="182880" tIns="228600" anchor="t">
            <a:noAutofit/>
          </a:bodyPr>
          <a:lstStyle>
            <a:lvl1pPr algn="l">
              <a:lnSpc>
                <a:spcPct val="100000"/>
              </a:lnSpc>
              <a:defRPr sz="3000" b="0" cap="all">
                <a:solidFill>
                  <a:srgbClr val="D6762A"/>
                </a:solidFill>
              </a:defRPr>
            </a:lvl1pPr>
          </a:lstStyle>
          <a:p>
            <a:r>
              <a:rPr lang="en-US" dirty="0" smtClean="0"/>
              <a:t>Click to Add Chapter title Text</a:t>
            </a:r>
            <a:endParaRPr lang="en-US" dirty="0"/>
          </a:p>
        </p:txBody>
      </p:sp>
      <p:sp>
        <p:nvSpPr>
          <p:cNvPr id="3" name="Text Placeholder 2"/>
          <p:cNvSpPr>
            <a:spLocks noGrp="1"/>
          </p:cNvSpPr>
          <p:nvPr>
            <p:ph type="body" idx="1" hasCustomPrompt="1"/>
          </p:nvPr>
        </p:nvSpPr>
        <p:spPr>
          <a:xfrm>
            <a:off x="1828800" y="5105400"/>
            <a:ext cx="7315200" cy="381000"/>
          </a:xfrm>
        </p:spPr>
        <p:txBody>
          <a:bodyPr anchor="t">
            <a:normAutofit/>
          </a:bodyPr>
          <a:lstStyle>
            <a:lvl1pPr marL="0" indent="0">
              <a:lnSpc>
                <a:spcPct val="100000"/>
              </a:lnSpc>
              <a:buNone/>
              <a:defRPr sz="1800">
                <a:solidFill>
                  <a:schemeClr val="tx1">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Add Chapter Subtitle Text</a:t>
            </a:r>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4" descr="C:\Users\JeCameron\Desktop\kinross_4c.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289199" y="2509205"/>
            <a:ext cx="4565601" cy="1382390"/>
          </a:xfrm>
          <a:prstGeom prst="rect">
            <a:avLst/>
          </a:prstGeom>
          <a:noFill/>
          <a:ln w="6350">
            <a:solidFill>
              <a:schemeClr val="bg1"/>
            </a:solidFill>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32" name="Group 31"/>
          <p:cNvGrpSpPr/>
          <p:nvPr userDrawn="1"/>
        </p:nvGrpSpPr>
        <p:grpSpPr>
          <a:xfrm>
            <a:off x="0" y="6675120"/>
            <a:ext cx="5486400" cy="182880"/>
            <a:chOff x="685800" y="2514600"/>
            <a:chExt cx="5486400" cy="182880"/>
          </a:xfrm>
        </p:grpSpPr>
        <p:sp>
          <p:nvSpPr>
            <p:cNvPr id="20" name="Rectangle 19"/>
            <p:cNvSpPr/>
            <p:nvPr userDrawn="1"/>
          </p:nvSpPr>
          <p:spPr>
            <a:xfrm>
              <a:off x="685800" y="2514600"/>
              <a:ext cx="457200" cy="182880"/>
            </a:xfrm>
            <a:prstGeom prst="rect">
              <a:avLst/>
            </a:prstGeom>
            <a:solidFill>
              <a:srgbClr val="425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userDrawn="1"/>
          </p:nvSpPr>
          <p:spPr>
            <a:xfrm>
              <a:off x="1143000" y="2514600"/>
              <a:ext cx="457200" cy="182880"/>
            </a:xfrm>
            <a:prstGeom prst="rect">
              <a:avLst/>
            </a:prstGeom>
            <a:solidFill>
              <a:srgbClr val="CC6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1600200" y="2514600"/>
              <a:ext cx="457200" cy="182880"/>
            </a:xfrm>
            <a:prstGeom prst="rect">
              <a:avLst/>
            </a:prstGeom>
            <a:solidFill>
              <a:srgbClr val="96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userDrawn="1"/>
          </p:nvSpPr>
          <p:spPr>
            <a:xfrm>
              <a:off x="2057400" y="2514600"/>
              <a:ext cx="457200" cy="182880"/>
            </a:xfrm>
            <a:prstGeom prst="rect">
              <a:avLst/>
            </a:prstGeom>
            <a:solidFill>
              <a:srgbClr val="417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userDrawn="1"/>
          </p:nvSpPr>
          <p:spPr>
            <a:xfrm>
              <a:off x="2514600" y="2514600"/>
              <a:ext cx="457200" cy="182880"/>
            </a:xfrm>
            <a:prstGeom prst="rect">
              <a:avLst/>
            </a:prstGeom>
            <a:solidFill>
              <a:srgbClr val="768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userDrawn="1"/>
          </p:nvSpPr>
          <p:spPr>
            <a:xfrm>
              <a:off x="2971800" y="2514600"/>
              <a:ext cx="457200" cy="182880"/>
            </a:xfrm>
            <a:prstGeom prst="rect">
              <a:avLst/>
            </a:prstGeom>
            <a:solidFill>
              <a:srgbClr val="766A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userDrawn="1"/>
          </p:nvSpPr>
          <p:spPr>
            <a:xfrm>
              <a:off x="3429000" y="2514600"/>
              <a:ext cx="457200" cy="182880"/>
            </a:xfrm>
            <a:prstGeom prst="rect">
              <a:avLst/>
            </a:prstGeom>
            <a:solidFill>
              <a:srgbClr val="8C28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a:off x="3886200" y="2514600"/>
              <a:ext cx="457200" cy="182880"/>
            </a:xfrm>
            <a:prstGeom prst="rect">
              <a:avLst/>
            </a:prstGeom>
            <a:solidFill>
              <a:srgbClr val="89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userDrawn="1"/>
          </p:nvSpPr>
          <p:spPr>
            <a:xfrm>
              <a:off x="4343400" y="2514600"/>
              <a:ext cx="457200" cy="182880"/>
            </a:xfrm>
            <a:prstGeom prst="rect">
              <a:avLst/>
            </a:prstGeom>
            <a:solidFill>
              <a:srgbClr val="C2B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userDrawn="1"/>
          </p:nvSpPr>
          <p:spPr>
            <a:xfrm>
              <a:off x="4800600" y="2514600"/>
              <a:ext cx="457200" cy="182880"/>
            </a:xfrm>
            <a:prstGeom prst="rect">
              <a:avLst/>
            </a:prstGeom>
            <a:solidFill>
              <a:srgbClr val="424A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userDrawn="1"/>
          </p:nvSpPr>
          <p:spPr>
            <a:xfrm>
              <a:off x="5257800" y="2514600"/>
              <a:ext cx="457200" cy="182880"/>
            </a:xfrm>
            <a:prstGeom prst="rect">
              <a:avLst/>
            </a:prstGeom>
            <a:solidFill>
              <a:srgbClr val="BAC0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userDrawn="1"/>
          </p:nvSpPr>
          <p:spPr>
            <a:xfrm>
              <a:off x="5715000" y="2514600"/>
              <a:ext cx="457200" cy="182880"/>
            </a:xfrm>
            <a:prstGeom prst="rect">
              <a:avLst/>
            </a:prstGeom>
            <a:solidFill>
              <a:srgbClr val="76B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6"/>
          <p:cNvSpPr/>
          <p:nvPr/>
        </p:nvSpPr>
        <p:spPr>
          <a:xfrm>
            <a:off x="0" y="6248400"/>
            <a:ext cx="9144000" cy="609600"/>
          </a:xfrm>
          <a:prstGeom prst="rect">
            <a:avLst/>
          </a:prstGeom>
          <a:gradFill flip="none" rotWithShape="1">
            <a:gsLst>
              <a:gs pos="100000">
                <a:srgbClr val="626262"/>
              </a:gs>
              <a:gs pos="74000">
                <a:schemeClr val="tx1"/>
              </a:gs>
              <a:gs pos="100000">
                <a:srgbClr val="000000">
                  <a:tint val="44500"/>
                  <a:satMod val="160000"/>
                </a:srgbClr>
              </a:gs>
              <a:gs pos="100000">
                <a:srgbClr val="000000">
                  <a:tint val="23500"/>
                  <a:satMod val="1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7"/>
          <p:cNvGrpSpPr/>
          <p:nvPr/>
        </p:nvGrpSpPr>
        <p:grpSpPr>
          <a:xfrm>
            <a:off x="304800" y="6364224"/>
            <a:ext cx="988537" cy="427910"/>
            <a:chOff x="457583" y="6400800"/>
            <a:chExt cx="988537" cy="427910"/>
          </a:xfrm>
        </p:grpSpPr>
        <p:sp>
          <p:nvSpPr>
            <p:cNvPr id="9" name="TextBox 8"/>
            <p:cNvSpPr txBox="1"/>
            <p:nvPr userDrawn="1"/>
          </p:nvSpPr>
          <p:spPr>
            <a:xfrm>
              <a:off x="457583" y="6705599"/>
              <a:ext cx="988537" cy="123111"/>
            </a:xfrm>
            <a:prstGeom prst="rect">
              <a:avLst/>
            </a:prstGeom>
            <a:noFill/>
          </p:spPr>
          <p:txBody>
            <a:bodyPr wrap="square" lIns="0" tIns="0" rIns="0" bIns="0" rtlCol="0" anchor="ctr" anchorCtr="0">
              <a:spAutoFit/>
            </a:bodyPr>
            <a:lstStyle/>
            <a:p>
              <a:pPr algn="ctr"/>
              <a:r>
                <a:rPr lang="en-US" sz="800" dirty="0" smtClean="0">
                  <a:solidFill>
                    <a:srgbClr val="896532"/>
                  </a:solidFill>
                  <a:latin typeface="Arial" pitchFamily="34" charset="0"/>
                  <a:cs typeface="Arial" pitchFamily="34" charset="0"/>
                </a:rPr>
                <a:t>kinross.com</a:t>
              </a:r>
              <a:endParaRPr lang="en-US" sz="800" dirty="0">
                <a:solidFill>
                  <a:srgbClr val="896532"/>
                </a:solidFill>
                <a:latin typeface="Arial" pitchFamily="34" charset="0"/>
                <a:cs typeface="Arial" pitchFamily="34" charset="0"/>
              </a:endParaRPr>
            </a:p>
          </p:txBody>
        </p:sp>
        <p:pic>
          <p:nvPicPr>
            <p:cNvPr id="10" name="Picture 4" descr="C:\Users\JeCameron\Desktop\kinross_4c.jp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498855" y="6400800"/>
              <a:ext cx="905993" cy="274320"/>
            </a:xfrm>
            <a:prstGeom prst="rect">
              <a:avLst/>
            </a:prstGeom>
            <a:noFill/>
            <a:ln w="6350">
              <a:solidFill>
                <a:schemeClr val="bg1"/>
              </a:solidFill>
            </a:ln>
            <a:extLst>
              <a:ext uri="{909E8E84-426E-40DD-AFC4-6F175D3DCCD1}">
                <a14:hiddenFill xmlns:a14="http://schemas.microsoft.com/office/drawing/2010/main">
                  <a:solidFill>
                    <a:srgbClr val="FFFFFF"/>
                  </a:solidFill>
                </a14:hiddenFill>
              </a:ext>
            </a:extLst>
          </p:spPr>
        </p:pic>
      </p:grpSp>
      <p:sp>
        <p:nvSpPr>
          <p:cNvPr id="2" name="Title Placeholder 1"/>
          <p:cNvSpPr>
            <a:spLocks noGrp="1"/>
          </p:cNvSpPr>
          <p:nvPr>
            <p:ph type="title"/>
          </p:nvPr>
        </p:nvSpPr>
        <p:spPr>
          <a:xfrm>
            <a:off x="457200" y="457200"/>
            <a:ext cx="8229600" cy="457200"/>
          </a:xfrm>
          <a:prstGeom prst="rect">
            <a:avLst/>
          </a:prstGeom>
        </p:spPr>
        <p:txBody>
          <a:bodyPr vert="horz" lIns="0" tIns="0" rIns="0" bIns="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19200"/>
            <a:ext cx="8229600" cy="4953000"/>
          </a:xfrm>
          <a:prstGeom prst="rect">
            <a:avLst/>
          </a:prstGeom>
        </p:spPr>
        <p:txBody>
          <a:bodyPr vert="horz" lIns="0" tIns="0" rIns="0" bIns="0" rtlCol="0" anchor="t">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6" name="Slide Number Placeholder 5"/>
          <p:cNvSpPr>
            <a:spLocks noGrp="1"/>
          </p:cNvSpPr>
          <p:nvPr>
            <p:ph type="sldNum" sz="quarter" idx="4"/>
          </p:nvPr>
        </p:nvSpPr>
        <p:spPr>
          <a:xfrm>
            <a:off x="8686800" y="6492875"/>
            <a:ext cx="304800" cy="365125"/>
          </a:xfrm>
          <a:prstGeom prst="rect">
            <a:avLst/>
          </a:prstGeom>
        </p:spPr>
        <p:txBody>
          <a:bodyPr vert="horz" lIns="0" tIns="0" rIns="0" bIns="0" rtlCol="0" anchor="t"/>
          <a:lstStyle>
            <a:lvl1pPr algn="r">
              <a:defRPr sz="800" b="1">
                <a:solidFill>
                  <a:schemeClr val="bg1"/>
                </a:solidFill>
                <a:latin typeface="Arial" pitchFamily="34" charset="0"/>
                <a:cs typeface="Arial" pitchFamily="34" charset="0"/>
              </a:defRPr>
            </a:lvl1pPr>
          </a:lstStyle>
          <a:p>
            <a:fld id="{BCCD82F6-8F66-42C4-A87D-275812D533C5}"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9" r:id="rId2"/>
    <p:sldLayoutId id="2147483658" r:id="rId3"/>
    <p:sldLayoutId id="2147483654" r:id="rId4"/>
    <p:sldLayoutId id="2147483665" r:id="rId5"/>
    <p:sldLayoutId id="2147483664" r:id="rId6"/>
    <p:sldLayoutId id="2147483655" r:id="rId7"/>
    <p:sldLayoutId id="2147483651" r:id="rId8"/>
    <p:sldLayoutId id="2147483666" r:id="rId9"/>
    <p:sldLayoutId id="2147483667" r:id="rId10"/>
  </p:sldLayoutIdLst>
  <p:hf hdr="0" dt="0"/>
  <p:txStyles>
    <p:titleStyle>
      <a:lvl1pPr algn="l" defTabSz="914400" rtl="0" eaLnBrk="1" latinLnBrk="0" hangingPunct="1">
        <a:lnSpc>
          <a:spcPts val="3000"/>
        </a:lnSpc>
        <a:spcBef>
          <a:spcPct val="0"/>
        </a:spcBef>
        <a:buNone/>
        <a:defRPr sz="3000" kern="1200" cap="all" baseline="0">
          <a:solidFill>
            <a:srgbClr val="425968"/>
          </a:solidFill>
          <a:latin typeface="Arial" pitchFamily="34" charset="0"/>
          <a:ea typeface="+mj-ea"/>
          <a:cs typeface="Arial" pitchFamily="34" charset="0"/>
        </a:defRPr>
      </a:lvl1pPr>
    </p:titleStyle>
    <p:bodyStyle>
      <a:lvl1pPr marL="173038" indent="-173038" algn="l" defTabSz="914400" rtl="0" eaLnBrk="1" latinLnBrk="0" hangingPunct="1">
        <a:spcBef>
          <a:spcPts val="0"/>
        </a:spcBef>
        <a:spcAft>
          <a:spcPts val="300"/>
        </a:spcAft>
        <a:buClr>
          <a:srgbClr val="896532"/>
        </a:buClr>
        <a:buFont typeface="Arial" pitchFamily="34" charset="0"/>
        <a:buChar char="●"/>
        <a:tabLst>
          <a:tab pos="461963" algn="l"/>
          <a:tab pos="914400" algn="l"/>
        </a:tabLst>
        <a:defRPr sz="1600" kern="1200">
          <a:solidFill>
            <a:schemeClr val="tx1"/>
          </a:solidFill>
          <a:latin typeface="Arial" pitchFamily="34" charset="0"/>
          <a:ea typeface="+mn-ea"/>
          <a:cs typeface="Arial" pitchFamily="34" charset="0"/>
        </a:defRPr>
      </a:lvl1pPr>
      <a:lvl2pPr marL="401638" indent="-228600" algn="l" defTabSz="914400" rtl="0" eaLnBrk="1" latinLnBrk="0" hangingPunct="1">
        <a:spcBef>
          <a:spcPts val="0"/>
        </a:spcBef>
        <a:spcAft>
          <a:spcPts val="300"/>
        </a:spcAft>
        <a:buClr>
          <a:srgbClr val="896532"/>
        </a:buClr>
        <a:buFont typeface="Arial" pitchFamily="34" charset="0"/>
        <a:buChar char="○"/>
        <a:tabLst>
          <a:tab pos="914400" algn="l"/>
          <a:tab pos="1376363" algn="l"/>
        </a:tabLst>
        <a:defRPr sz="1600" kern="1200">
          <a:solidFill>
            <a:schemeClr val="tx1"/>
          </a:solidFill>
          <a:latin typeface="Arial" pitchFamily="34" charset="0"/>
          <a:ea typeface="+mn-ea"/>
          <a:cs typeface="Arial" pitchFamily="34" charset="0"/>
        </a:defRPr>
      </a:lvl2pPr>
      <a:lvl3pPr marL="576263" indent="-174625" algn="l" defTabSz="914400" rtl="0" eaLnBrk="1" latinLnBrk="0" hangingPunct="1">
        <a:spcBef>
          <a:spcPts val="0"/>
        </a:spcBef>
        <a:spcAft>
          <a:spcPts val="300"/>
        </a:spcAft>
        <a:buClr>
          <a:srgbClr val="896532"/>
        </a:buClr>
        <a:buFont typeface="Arial" pitchFamily="34" charset="0"/>
        <a:buChar char="–"/>
        <a:tabLst>
          <a:tab pos="914400" algn="l"/>
          <a:tab pos="1376363" algn="l"/>
        </a:tabLst>
        <a:defRPr sz="1600" kern="1200">
          <a:solidFill>
            <a:schemeClr val="tx1"/>
          </a:solidFill>
          <a:latin typeface="Arial" pitchFamily="34" charset="0"/>
          <a:ea typeface="+mn-ea"/>
          <a:cs typeface="Arial" pitchFamily="34" charset="0"/>
        </a:defRPr>
      </a:lvl3pPr>
      <a:lvl4pPr marL="804863" indent="-228600" algn="l" defTabSz="914400" rtl="0" eaLnBrk="1" latinLnBrk="0" hangingPunct="1">
        <a:spcBef>
          <a:spcPts val="0"/>
        </a:spcBef>
        <a:spcAft>
          <a:spcPts val="300"/>
        </a:spcAft>
        <a:buClr>
          <a:srgbClr val="896532"/>
        </a:buClr>
        <a:buFont typeface="Arial" pitchFamily="34" charset="0"/>
        <a:buChar char="●"/>
        <a:defRPr sz="1600" kern="1200">
          <a:solidFill>
            <a:schemeClr val="tx1"/>
          </a:solidFill>
          <a:latin typeface="Arial" pitchFamily="34" charset="0"/>
          <a:ea typeface="+mn-ea"/>
          <a:cs typeface="Arial" pitchFamily="34" charset="0"/>
        </a:defRPr>
      </a:lvl4pPr>
      <a:lvl5pPr marL="1028700" indent="-223838" algn="l" defTabSz="914400" rtl="0" eaLnBrk="1" latinLnBrk="0" hangingPunct="1">
        <a:spcBef>
          <a:spcPts val="0"/>
        </a:spcBef>
        <a:spcAft>
          <a:spcPts val="300"/>
        </a:spcAft>
        <a:buClr>
          <a:srgbClr val="896532"/>
        </a:buClr>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6.jpeg"/><Relationship Id="rId7"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1807029" y="4000500"/>
            <a:ext cx="7315200" cy="533400"/>
          </a:xfrm>
        </p:spPr>
        <p:txBody>
          <a:bodyPr>
            <a:noAutofit/>
          </a:bodyPr>
          <a:lstStyle/>
          <a:p>
            <a:pPr algn="ctr"/>
            <a:r>
              <a:rPr lang="en-US" sz="2800" dirty="0" smtClean="0"/>
              <a:t>SISTEMA RED CONTRA INCENDIO </a:t>
            </a:r>
            <a:br>
              <a:rPr lang="en-US" sz="2800" dirty="0" smtClean="0"/>
            </a:br>
            <a:r>
              <a:rPr lang="en-US" sz="2800" dirty="0" smtClean="0"/>
              <a:t>CMM</a:t>
            </a:r>
            <a:endParaRPr lang="en-US" sz="2800" dirty="0"/>
          </a:p>
        </p:txBody>
      </p:sp>
      <p:sp>
        <p:nvSpPr>
          <p:cNvPr id="9" name="Text Placeholder 8"/>
          <p:cNvSpPr>
            <a:spLocks noGrp="1"/>
          </p:cNvSpPr>
          <p:nvPr>
            <p:ph type="body" sz="quarter" idx="15"/>
          </p:nvPr>
        </p:nvSpPr>
        <p:spPr/>
        <p:txBody>
          <a:bodyPr/>
          <a:lstStyle/>
          <a:p>
            <a:r>
              <a:rPr lang="en-US" dirty="0" smtClean="0"/>
              <a:t>Mayo</a:t>
            </a:r>
            <a:endParaRPr lang="en-US" dirty="0"/>
          </a:p>
        </p:txBody>
      </p:sp>
      <p:sp>
        <p:nvSpPr>
          <p:cNvPr id="10" name="Text Placeholder 9"/>
          <p:cNvSpPr>
            <a:spLocks noGrp="1"/>
          </p:cNvSpPr>
          <p:nvPr>
            <p:ph type="body" sz="quarter" idx="16"/>
          </p:nvPr>
        </p:nvSpPr>
        <p:spPr/>
        <p:txBody>
          <a:bodyPr/>
          <a:lstStyle/>
          <a:p>
            <a:r>
              <a:rPr lang="en-US" dirty="0" smtClean="0"/>
              <a:t>2016</a:t>
            </a:r>
            <a:endParaRPr lang="en-US" dirty="0"/>
          </a:p>
        </p:txBody>
      </p:sp>
      <p:pic>
        <p:nvPicPr>
          <p:cNvPr id="13" name="Picture Placeholder 12" descr="ppt_photo_Day 9_Fruta Del Norte_113a.jpg"/>
          <p:cNvPicPr>
            <a:picLocks noGrp="1" noChangeAspect="1"/>
          </p:cNvPicPr>
          <p:nvPr>
            <p:ph type="pic" sz="quarter" idx="12"/>
          </p:nvPr>
        </p:nvPicPr>
        <p:blipFill>
          <a:blip r:embed="rId3" cstate="print"/>
          <a:srcRect l="18056" r="18056"/>
          <a:stretch>
            <a:fillRect/>
          </a:stretch>
        </p:blipFill>
        <p:spPr/>
      </p:pic>
      <p:pic>
        <p:nvPicPr>
          <p:cNvPr id="16" name="Picture Placeholder 15" descr="ppt_photo_Day 7_Maricunga_007.jpg"/>
          <p:cNvPicPr>
            <a:picLocks noGrp="1" noChangeAspect="1"/>
          </p:cNvPicPr>
          <p:nvPr>
            <p:ph type="pic" sz="quarter" idx="13"/>
          </p:nvPr>
        </p:nvPicPr>
        <p:blipFill>
          <a:blip r:embed="rId4" cstate="print"/>
          <a:srcRect t="13964" b="-450"/>
          <a:stretch>
            <a:fillRect/>
          </a:stretch>
        </p:blipFill>
        <p:spPr>
          <a:xfrm>
            <a:off x="1828800" y="5029200"/>
            <a:ext cx="2819400" cy="1828800"/>
          </a:xfrm>
        </p:spPr>
      </p:pic>
      <p:pic>
        <p:nvPicPr>
          <p:cNvPr id="20" name="Picture Placeholder 19" descr="ppt_photo_KT243140.jpg"/>
          <p:cNvPicPr>
            <a:picLocks noGrp="1" noChangeAspect="1"/>
          </p:cNvPicPr>
          <p:nvPr>
            <p:ph type="pic" sz="quarter" idx="14"/>
          </p:nvPr>
        </p:nvPicPr>
        <p:blipFill>
          <a:blip r:embed="rId5" cstate="print"/>
          <a:srcRect t="41690" b="8449"/>
          <a:stretch>
            <a:fillRect/>
          </a:stretch>
        </p:blipFill>
        <p:spPr>
          <a:xfrm>
            <a:off x="4724400" y="5029200"/>
            <a:ext cx="4419600" cy="1828800"/>
          </a:xfrm>
        </p:spPr>
      </p:pic>
      <p:pic>
        <p:nvPicPr>
          <p:cNvPr id="23" name="Picture Placeholder 22" descr="ppt_photo_0546-Kin-7633GoldBarsShop-1a.jpg"/>
          <p:cNvPicPr>
            <a:picLocks noGrp="1" noChangeAspect="1"/>
          </p:cNvPicPr>
          <p:nvPr>
            <p:ph type="pic" sz="quarter" idx="10"/>
          </p:nvPr>
        </p:nvPicPr>
        <p:blipFill>
          <a:blip r:embed="rId6" cstate="print"/>
          <a:srcRect l="2977" t="16327" r="3780" b="3922"/>
          <a:stretch>
            <a:fillRect/>
          </a:stretch>
        </p:blipFill>
        <p:spPr>
          <a:xfrm>
            <a:off x="0" y="0"/>
            <a:ext cx="5638800" cy="3677478"/>
          </a:xfrm>
        </p:spPr>
      </p:pic>
      <p:pic>
        <p:nvPicPr>
          <p:cNvPr id="11" name="Picture 2" descr="C:\Users\JeCameron\Desktop\kinross_4c.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7200" y="457200"/>
            <a:ext cx="1207990" cy="365760"/>
          </a:xfrm>
          <a:prstGeom prst="rect">
            <a:avLst/>
          </a:prstGeom>
          <a:noFill/>
          <a:ln w="6350">
            <a:solidFill>
              <a:schemeClr val="bg1"/>
            </a:solidFill>
          </a:ln>
          <a:extLst>
            <a:ext uri="{909E8E84-426E-40DD-AFC4-6F175D3DCCD1}">
              <a14:hiddenFill xmlns:a14="http://schemas.microsoft.com/office/drawing/2010/main">
                <a:solidFill>
                  <a:srgbClr val="FFFFFF"/>
                </a:solidFill>
              </a14:hiddenFill>
            </a:ext>
          </a:extLst>
        </p:spPr>
      </p:pic>
      <p:pic>
        <p:nvPicPr>
          <p:cNvPr id="29" name="Picture Placeholder 28" descr="ppt_photo_N3V6404.jpg"/>
          <p:cNvPicPr>
            <a:picLocks noGrp="1" noChangeAspect="1"/>
          </p:cNvPicPr>
          <p:nvPr>
            <p:ph type="pic" sz="quarter" idx="11"/>
          </p:nvPr>
        </p:nvPicPr>
        <p:blipFill>
          <a:blip r:embed="rId8" cstate="print"/>
          <a:srcRect l="3125" r="3125"/>
          <a:stretch>
            <a:fillRect/>
          </a:stretch>
        </p:blipFill>
        <p:spPr/>
      </p:pic>
    </p:spTree>
    <p:extLst>
      <p:ext uri="{BB962C8B-B14F-4D97-AF65-F5344CB8AC3E}">
        <p14:creationId xmlns:p14="http://schemas.microsoft.com/office/powerpoint/2010/main" val="16395734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L" dirty="0" smtClean="0"/>
              <a:t>respaldo</a:t>
            </a:r>
            <a:endParaRPr lang="es-CL" dirty="0"/>
          </a:p>
        </p:txBody>
      </p:sp>
      <p:sp>
        <p:nvSpPr>
          <p:cNvPr id="3" name="Marcador de número de diapositiva 2"/>
          <p:cNvSpPr>
            <a:spLocks noGrp="1"/>
          </p:cNvSpPr>
          <p:nvPr>
            <p:ph type="sldNum" sz="quarter" idx="12"/>
          </p:nvPr>
        </p:nvSpPr>
        <p:spPr/>
        <p:txBody>
          <a:bodyPr/>
          <a:lstStyle/>
          <a:p>
            <a:fld id="{BCCD82F6-8F66-42C4-A87D-275812D533C5}" type="slidenum">
              <a:rPr lang="en-US" smtClean="0"/>
              <a:pPr/>
              <a:t>10</a:t>
            </a:fld>
            <a:endParaRPr lang="en-US"/>
          </a:p>
        </p:txBody>
      </p:sp>
      <p:sp>
        <p:nvSpPr>
          <p:cNvPr id="4" name="Marcador de texto 3"/>
          <p:cNvSpPr>
            <a:spLocks noGrp="1"/>
          </p:cNvSpPr>
          <p:nvPr>
            <p:ph type="body" sz="quarter" idx="13"/>
          </p:nvPr>
        </p:nvSpPr>
        <p:spPr/>
        <p:txBody>
          <a:bodyPr/>
          <a:lstStyle/>
          <a:p>
            <a:r>
              <a:rPr lang="es-CL" dirty="0" smtClean="0"/>
              <a:t>Criterios Generales</a:t>
            </a:r>
            <a:endParaRPr lang="es-CL" dirty="0"/>
          </a:p>
        </p:txBody>
      </p:sp>
      <p:sp>
        <p:nvSpPr>
          <p:cNvPr id="7" name="2 Marcador de contenido"/>
          <p:cNvSpPr txBox="1">
            <a:spLocks/>
          </p:cNvSpPr>
          <p:nvPr/>
        </p:nvSpPr>
        <p:spPr>
          <a:xfrm>
            <a:off x="457200" y="990600"/>
            <a:ext cx="8229600" cy="4953000"/>
          </a:xfrm>
          <a:prstGeom prst="rect">
            <a:avLst/>
          </a:prstGeom>
        </p:spPr>
        <p:txBody>
          <a:bodyPr>
            <a:noAutofit/>
          </a:bodyPr>
          <a:lstStyle>
            <a:lvl1pPr marL="173038" indent="-173038" algn="l" defTabSz="914400" rtl="0" eaLnBrk="1" latinLnBrk="0" hangingPunct="1">
              <a:spcBef>
                <a:spcPts val="0"/>
              </a:spcBef>
              <a:spcAft>
                <a:spcPts val="300"/>
              </a:spcAft>
              <a:buClr>
                <a:srgbClr val="896532"/>
              </a:buClr>
              <a:buFont typeface="Arial" pitchFamily="34" charset="0"/>
              <a:buChar char="●"/>
              <a:tabLst>
                <a:tab pos="461963" algn="l"/>
                <a:tab pos="914400" algn="l"/>
              </a:tabLst>
              <a:defRPr sz="1600" kern="1200">
                <a:solidFill>
                  <a:schemeClr val="tx1"/>
                </a:solidFill>
                <a:latin typeface="Arial" pitchFamily="34" charset="0"/>
                <a:ea typeface="+mn-ea"/>
                <a:cs typeface="Arial" pitchFamily="34" charset="0"/>
              </a:defRPr>
            </a:lvl1pPr>
            <a:lvl2pPr marL="401638" indent="-228600" algn="l" defTabSz="914400" rtl="0" eaLnBrk="1" latinLnBrk="0" hangingPunct="1">
              <a:spcBef>
                <a:spcPts val="0"/>
              </a:spcBef>
              <a:spcAft>
                <a:spcPts val="300"/>
              </a:spcAft>
              <a:buClr>
                <a:srgbClr val="896532"/>
              </a:buClr>
              <a:buFont typeface="Arial" pitchFamily="34" charset="0"/>
              <a:buChar char="○"/>
              <a:tabLst>
                <a:tab pos="914400" algn="l"/>
                <a:tab pos="1376363" algn="l"/>
              </a:tabLst>
              <a:defRPr sz="1600" kern="1200">
                <a:solidFill>
                  <a:schemeClr val="tx1"/>
                </a:solidFill>
                <a:latin typeface="Arial" pitchFamily="34" charset="0"/>
                <a:ea typeface="+mn-ea"/>
                <a:cs typeface="Arial" pitchFamily="34" charset="0"/>
              </a:defRPr>
            </a:lvl2pPr>
            <a:lvl3pPr marL="576263" indent="-174625" algn="l" defTabSz="914400" rtl="0" eaLnBrk="1" latinLnBrk="0" hangingPunct="1">
              <a:spcBef>
                <a:spcPts val="0"/>
              </a:spcBef>
              <a:spcAft>
                <a:spcPts val="300"/>
              </a:spcAft>
              <a:buClr>
                <a:srgbClr val="896532"/>
              </a:buClr>
              <a:buFont typeface="Arial" pitchFamily="34" charset="0"/>
              <a:buChar char="–"/>
              <a:tabLst>
                <a:tab pos="914400" algn="l"/>
                <a:tab pos="1376363" algn="l"/>
              </a:tabLst>
              <a:defRPr sz="1600" kern="1200">
                <a:solidFill>
                  <a:schemeClr val="tx1"/>
                </a:solidFill>
                <a:latin typeface="Arial" pitchFamily="34" charset="0"/>
                <a:ea typeface="+mn-ea"/>
                <a:cs typeface="Arial" pitchFamily="34" charset="0"/>
              </a:defRPr>
            </a:lvl3pPr>
            <a:lvl4pPr marL="804863" indent="-228600" algn="l" defTabSz="914400" rtl="0" eaLnBrk="1" latinLnBrk="0" hangingPunct="1">
              <a:spcBef>
                <a:spcPts val="0"/>
              </a:spcBef>
              <a:spcAft>
                <a:spcPts val="300"/>
              </a:spcAft>
              <a:buClr>
                <a:srgbClr val="896532"/>
              </a:buClr>
              <a:buFont typeface="Arial" pitchFamily="34" charset="0"/>
              <a:buChar char="●"/>
              <a:defRPr sz="1600" kern="1200">
                <a:solidFill>
                  <a:schemeClr val="tx1"/>
                </a:solidFill>
                <a:latin typeface="Arial" pitchFamily="34" charset="0"/>
                <a:ea typeface="+mn-ea"/>
                <a:cs typeface="Arial" pitchFamily="34" charset="0"/>
              </a:defRPr>
            </a:lvl4pPr>
            <a:lvl5pPr marL="1028700" indent="-223838" algn="l" defTabSz="914400" rtl="0" eaLnBrk="1" latinLnBrk="0" hangingPunct="1">
              <a:spcBef>
                <a:spcPts val="0"/>
              </a:spcBef>
              <a:spcAft>
                <a:spcPts val="300"/>
              </a:spcAft>
              <a:buClr>
                <a:srgbClr val="896532"/>
              </a:buClr>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lnSpc>
                <a:spcPct val="150000"/>
              </a:lnSpc>
              <a:spcAft>
                <a:spcPts val="0"/>
              </a:spcAft>
            </a:pPr>
            <a:r>
              <a:rPr lang="es-ES_tradnl" sz="1200" b="1" dirty="0"/>
              <a:t>Planta ADR y </a:t>
            </a:r>
            <a:r>
              <a:rPr lang="es-CL" sz="1200" b="1" dirty="0"/>
              <a:t>Planta SART.</a:t>
            </a:r>
          </a:p>
          <a:p>
            <a:pPr marL="0" lvl="1" indent="0" algn="just">
              <a:lnSpc>
                <a:spcPct val="150000"/>
              </a:lnSpc>
              <a:spcAft>
                <a:spcPts val="0"/>
              </a:spcAft>
              <a:buNone/>
            </a:pPr>
            <a:endParaRPr lang="es-CL" sz="1200" dirty="0"/>
          </a:p>
          <a:p>
            <a:pPr marL="0" indent="0" algn="just">
              <a:lnSpc>
                <a:spcPct val="150000"/>
              </a:lnSpc>
              <a:spcAft>
                <a:spcPts val="0"/>
              </a:spcAft>
              <a:buFont typeface="Arial" pitchFamily="34" charset="0"/>
              <a:buNone/>
            </a:pPr>
            <a:endParaRPr lang="es-ES_tradnl" sz="1200" b="1" dirty="0" smtClean="0"/>
          </a:p>
          <a:p>
            <a:pPr marL="457200" lvl="1" indent="0" algn="just">
              <a:spcAft>
                <a:spcPts val="0"/>
              </a:spcAft>
              <a:buFont typeface="Arial" pitchFamily="34" charset="0"/>
              <a:buNone/>
            </a:pPr>
            <a:endParaRPr lang="es-CL" sz="1100" dirty="0" smtClean="0"/>
          </a:p>
          <a:p>
            <a:pPr marL="457200" lvl="1" indent="0">
              <a:spcAft>
                <a:spcPts val="0"/>
              </a:spcAft>
              <a:buFont typeface="Arial" pitchFamily="34" charset="0"/>
              <a:buNone/>
            </a:pPr>
            <a:endParaRPr lang="es-CL" sz="1100" dirty="0" smtClean="0"/>
          </a:p>
          <a:p>
            <a:pPr marL="457200" lvl="1" indent="0" algn="just">
              <a:spcAft>
                <a:spcPts val="0"/>
              </a:spcAft>
              <a:buFont typeface="Arial" pitchFamily="34" charset="0"/>
              <a:buNone/>
            </a:pPr>
            <a:endParaRPr lang="es-CL" sz="1100" dirty="0" smtClean="0"/>
          </a:p>
          <a:p>
            <a:pPr marL="457200" lvl="1" indent="0" algn="just">
              <a:spcAft>
                <a:spcPts val="0"/>
              </a:spcAft>
              <a:buFont typeface="Arial" pitchFamily="34" charset="0"/>
              <a:buNone/>
            </a:pPr>
            <a:endParaRPr lang="es-CL" sz="1100" dirty="0" smtClean="0"/>
          </a:p>
          <a:p>
            <a:pPr marL="0" indent="0" algn="just">
              <a:spcAft>
                <a:spcPts val="0"/>
              </a:spcAft>
              <a:buFont typeface="Arial" pitchFamily="34" charset="0"/>
              <a:buNone/>
            </a:pPr>
            <a:endParaRPr lang="es-CL" sz="1100" dirty="0"/>
          </a:p>
        </p:txBody>
      </p:sp>
      <p:sp>
        <p:nvSpPr>
          <p:cNvPr id="5" name="Rectángulo 4"/>
          <p:cNvSpPr/>
          <p:nvPr/>
        </p:nvSpPr>
        <p:spPr>
          <a:xfrm>
            <a:off x="444320" y="1447800"/>
            <a:ext cx="7937679" cy="3560975"/>
          </a:xfrm>
          <a:prstGeom prst="rect">
            <a:avLst/>
          </a:prstGeom>
        </p:spPr>
        <p:txBody>
          <a:bodyPr wrap="square">
            <a:spAutoFit/>
          </a:bodyPr>
          <a:lstStyle/>
          <a:p>
            <a:pPr>
              <a:lnSpc>
                <a:spcPct val="115000"/>
              </a:lnSpc>
              <a:spcAft>
                <a:spcPts val="0"/>
              </a:spcAft>
            </a:pPr>
            <a:r>
              <a:rPr lang="es-MX" sz="1400" dirty="0">
                <a:latin typeface="Calibri" panose="020F0502020204030204" pitchFamily="34" charset="0"/>
                <a:ea typeface="Calibri" panose="020F0502020204030204" pitchFamily="34" charset="0"/>
                <a:cs typeface="Times New Roman" panose="02020603050405020304" pitchFamily="18" charset="0"/>
              </a:rPr>
              <a:t>Para estimar el </a:t>
            </a:r>
            <a:r>
              <a:rPr lang="es-MX" sz="1400" dirty="0" smtClean="0">
                <a:latin typeface="Calibri" panose="020F0502020204030204" pitchFamily="34" charset="0"/>
                <a:ea typeface="Calibri" panose="020F0502020204030204" pitchFamily="34" charset="0"/>
                <a:cs typeface="Times New Roman" panose="02020603050405020304" pitchFamily="18" charset="0"/>
              </a:rPr>
              <a:t>caudal máximo a conducir por el acueducto gravitacional:</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a:latin typeface="Calibri" panose="020F0502020204030204" pitchFamily="34" charset="0"/>
                <a:ea typeface="Calibri" panose="020F0502020204030204" pitchFamily="34" charset="0"/>
                <a:cs typeface="Times New Roman" panose="02020603050405020304" pitchFamily="18" charset="0"/>
              </a:rPr>
              <a:t> </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a:latin typeface="Calibri" panose="020F0502020204030204" pitchFamily="34" charset="0"/>
                <a:ea typeface="Calibri" panose="020F0502020204030204" pitchFamily="34" charset="0"/>
                <a:cs typeface="Times New Roman" panose="02020603050405020304" pitchFamily="18" charset="0"/>
              </a:rPr>
              <a:t>β piscina = β </a:t>
            </a:r>
            <a:r>
              <a:rPr lang="es-MX" sz="1400" dirty="0" err="1">
                <a:latin typeface="Calibri" panose="020F0502020204030204" pitchFamily="34" charset="0"/>
                <a:ea typeface="Calibri" panose="020F0502020204030204" pitchFamily="34" charset="0"/>
                <a:cs typeface="Times New Roman" panose="02020603050405020304" pitchFamily="18" charset="0"/>
              </a:rPr>
              <a:t>adr</a:t>
            </a:r>
            <a:r>
              <a:rPr lang="es-MX" sz="1400" dirty="0">
                <a:latin typeface="Calibri" panose="020F0502020204030204" pitchFamily="34" charset="0"/>
                <a:ea typeface="Calibri" panose="020F0502020204030204" pitchFamily="34" charset="0"/>
                <a:cs typeface="Times New Roman" panose="02020603050405020304" pitchFamily="18" charset="0"/>
              </a:rPr>
              <a:t> +Ω piscina-</a:t>
            </a:r>
            <a:r>
              <a:rPr lang="es-MX" sz="1400" dirty="0" err="1">
                <a:latin typeface="Calibri" panose="020F0502020204030204" pitchFamily="34" charset="0"/>
                <a:ea typeface="Calibri" panose="020F0502020204030204" pitchFamily="34" charset="0"/>
                <a:cs typeface="Times New Roman" panose="02020603050405020304" pitchFamily="18" charset="0"/>
              </a:rPr>
              <a:t>adr</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a:latin typeface="Calibri" panose="020F0502020204030204" pitchFamily="34" charset="0"/>
                <a:ea typeface="Calibri" panose="020F0502020204030204" pitchFamily="34" charset="0"/>
                <a:cs typeface="Times New Roman" panose="02020603050405020304" pitchFamily="18" charset="0"/>
              </a:rPr>
              <a:t> </a:t>
            </a:r>
            <a:r>
              <a:rPr lang="es-MX" sz="1400" dirty="0" smtClean="0">
                <a:latin typeface="Calibri" panose="020F0502020204030204" pitchFamily="34" charset="0"/>
                <a:ea typeface="Calibri" panose="020F0502020204030204" pitchFamily="34" charset="0"/>
                <a:cs typeface="Times New Roman" panose="02020603050405020304" pitchFamily="18" charset="0"/>
              </a:rPr>
              <a:t>4580 </a:t>
            </a:r>
            <a:r>
              <a:rPr lang="es-MX" sz="1400" dirty="0">
                <a:latin typeface="Calibri" panose="020F0502020204030204" pitchFamily="34" charset="0"/>
                <a:ea typeface="Calibri" panose="020F0502020204030204" pitchFamily="34" charset="0"/>
                <a:cs typeface="Times New Roman" panose="02020603050405020304" pitchFamily="18" charset="0"/>
              </a:rPr>
              <a:t>= 4455 + ((Q/(278,5*C))1.852 * 1/(D)4,87 )*L</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a:latin typeface="Calibri" panose="020F0502020204030204" pitchFamily="34" charset="0"/>
                <a:ea typeface="Calibri" panose="020F0502020204030204" pitchFamily="34" charset="0"/>
                <a:cs typeface="Times New Roman" panose="02020603050405020304" pitchFamily="18" charset="0"/>
              </a:rPr>
              <a:t> </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a:latin typeface="Calibri" panose="020F0502020204030204" pitchFamily="34" charset="0"/>
                <a:ea typeface="Calibri" panose="020F0502020204030204" pitchFamily="34" charset="0"/>
                <a:cs typeface="Times New Roman" panose="02020603050405020304" pitchFamily="18" charset="0"/>
              </a:rPr>
              <a:t>Con:</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a:latin typeface="Calibri" panose="020F0502020204030204" pitchFamily="34" charset="0"/>
                <a:ea typeface="Calibri" panose="020F0502020204030204" pitchFamily="34" charset="0"/>
                <a:cs typeface="Times New Roman" panose="02020603050405020304" pitchFamily="18" charset="0"/>
              </a:rPr>
              <a:t> </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a:latin typeface="Calibri" panose="020F0502020204030204" pitchFamily="34" charset="0"/>
                <a:ea typeface="Calibri" panose="020F0502020204030204" pitchFamily="34" charset="0"/>
                <a:cs typeface="Times New Roman" panose="02020603050405020304" pitchFamily="18" charset="0"/>
              </a:rPr>
              <a:t>C=140 (HDPE).</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a:latin typeface="Calibri" panose="020F0502020204030204" pitchFamily="34" charset="0"/>
                <a:ea typeface="Calibri" panose="020F0502020204030204" pitchFamily="34" charset="0"/>
                <a:cs typeface="Times New Roman" panose="02020603050405020304" pitchFamily="18" charset="0"/>
              </a:rPr>
              <a:t>D= 176,2 </a:t>
            </a:r>
            <a:r>
              <a:rPr lang="es-MX" sz="1400" dirty="0" err="1">
                <a:latin typeface="Calibri" panose="020F0502020204030204" pitchFamily="34" charset="0"/>
                <a:ea typeface="Calibri" panose="020F0502020204030204" pitchFamily="34" charset="0"/>
                <a:cs typeface="Times New Roman" panose="02020603050405020304" pitchFamily="18" charset="0"/>
              </a:rPr>
              <a:t>mm.</a:t>
            </a:r>
            <a:r>
              <a:rPr lang="es-MX" sz="1400" dirty="0">
                <a:latin typeface="Calibri" panose="020F0502020204030204" pitchFamily="34" charset="0"/>
                <a:ea typeface="Calibri" panose="020F0502020204030204" pitchFamily="34" charset="0"/>
                <a:cs typeface="Times New Roman" panose="02020603050405020304" pitchFamily="18" charset="0"/>
              </a:rPr>
              <a:t> (Diámetro interno HDPE PN 10 </a:t>
            </a:r>
            <a:r>
              <a:rPr lang="es-MX" sz="1400" dirty="0" err="1">
                <a:latin typeface="Calibri" panose="020F0502020204030204" pitchFamily="34" charset="0"/>
                <a:ea typeface="Calibri" panose="020F0502020204030204" pitchFamily="34" charset="0"/>
                <a:cs typeface="Times New Roman" panose="02020603050405020304" pitchFamily="18" charset="0"/>
              </a:rPr>
              <a:t>Pecc</a:t>
            </a:r>
            <a:r>
              <a:rPr lang="es-MX" sz="1400" dirty="0">
                <a:latin typeface="Calibri" panose="020F0502020204030204" pitchFamily="34" charset="0"/>
                <a:ea typeface="Calibri" panose="020F0502020204030204" pitchFamily="34" charset="0"/>
                <a:cs typeface="Times New Roman" panose="02020603050405020304" pitchFamily="18" charset="0"/>
              </a:rPr>
              <a:t> 100)</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a:latin typeface="Calibri" panose="020F0502020204030204" pitchFamily="34" charset="0"/>
                <a:ea typeface="Calibri" panose="020F0502020204030204" pitchFamily="34" charset="0"/>
                <a:cs typeface="Times New Roman" panose="02020603050405020304" pitchFamily="18" charset="0"/>
              </a:rPr>
              <a:t>L=2500 m (longitud aproximada de la línea)</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a:latin typeface="Calibri" panose="020F0502020204030204" pitchFamily="34" charset="0"/>
                <a:ea typeface="Calibri" panose="020F0502020204030204" pitchFamily="34" charset="0"/>
                <a:cs typeface="Times New Roman" panose="02020603050405020304" pitchFamily="18" charset="0"/>
              </a:rPr>
              <a:t>Y considerando velocidad y presión cero en el punto de llegada a piscina en ADR.</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a:latin typeface="Calibri" panose="020F0502020204030204" pitchFamily="34" charset="0"/>
                <a:ea typeface="Calibri" panose="020F0502020204030204" pitchFamily="34" charset="0"/>
                <a:cs typeface="Times New Roman" panose="02020603050405020304" pitchFamily="18" charset="0"/>
              </a:rPr>
              <a:t> </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a:latin typeface="Calibri" panose="020F0502020204030204" pitchFamily="34" charset="0"/>
                <a:ea typeface="Calibri" panose="020F0502020204030204" pitchFamily="34" charset="0"/>
                <a:cs typeface="Times New Roman" panose="02020603050405020304" pitchFamily="18" charset="0"/>
              </a:rPr>
              <a:t>Despejando en la ecuación de balance de energía, se obtiene: </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a:latin typeface="Calibri" panose="020F0502020204030204" pitchFamily="34" charset="0"/>
                <a:ea typeface="Calibri" panose="020F0502020204030204" pitchFamily="34" charset="0"/>
                <a:cs typeface="Times New Roman" panose="02020603050405020304" pitchFamily="18" charset="0"/>
              </a:rPr>
              <a:t>Q= 80,5 (l/</a:t>
            </a:r>
            <a:r>
              <a:rPr lang="es-MX" sz="1400" dirty="0" err="1">
                <a:latin typeface="Calibri" panose="020F0502020204030204" pitchFamily="34" charset="0"/>
                <a:ea typeface="Calibri" panose="020F0502020204030204" pitchFamily="34" charset="0"/>
                <a:cs typeface="Times New Roman" panose="02020603050405020304" pitchFamily="18" charset="0"/>
              </a:rPr>
              <a:t>seg</a:t>
            </a:r>
            <a:r>
              <a:rPr lang="es-MX" sz="1400" dirty="0" smtClean="0">
                <a:latin typeface="Calibri" panose="020F0502020204030204" pitchFamily="34" charset="0"/>
                <a:ea typeface="Calibri" panose="020F0502020204030204" pitchFamily="34" charset="0"/>
                <a:cs typeface="Times New Roman" panose="02020603050405020304" pitchFamily="18" charset="0"/>
              </a:rPr>
              <a:t>)</a:t>
            </a:r>
            <a:endParaRPr lang="es-CL"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733530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L" dirty="0" smtClean="0"/>
              <a:t>respaldo</a:t>
            </a:r>
            <a:endParaRPr lang="es-CL" dirty="0"/>
          </a:p>
        </p:txBody>
      </p:sp>
      <p:sp>
        <p:nvSpPr>
          <p:cNvPr id="3" name="Marcador de número de diapositiva 2"/>
          <p:cNvSpPr>
            <a:spLocks noGrp="1"/>
          </p:cNvSpPr>
          <p:nvPr>
            <p:ph type="sldNum" sz="quarter" idx="12"/>
          </p:nvPr>
        </p:nvSpPr>
        <p:spPr/>
        <p:txBody>
          <a:bodyPr/>
          <a:lstStyle/>
          <a:p>
            <a:fld id="{BCCD82F6-8F66-42C4-A87D-275812D533C5}" type="slidenum">
              <a:rPr lang="en-US" smtClean="0"/>
              <a:pPr/>
              <a:t>11</a:t>
            </a:fld>
            <a:endParaRPr lang="en-US"/>
          </a:p>
        </p:txBody>
      </p:sp>
      <p:sp>
        <p:nvSpPr>
          <p:cNvPr id="4" name="Marcador de texto 3"/>
          <p:cNvSpPr>
            <a:spLocks noGrp="1"/>
          </p:cNvSpPr>
          <p:nvPr>
            <p:ph type="body" sz="quarter" idx="13"/>
          </p:nvPr>
        </p:nvSpPr>
        <p:spPr/>
        <p:txBody>
          <a:bodyPr/>
          <a:lstStyle/>
          <a:p>
            <a:r>
              <a:rPr lang="es-CL" dirty="0" smtClean="0"/>
              <a:t>Criterios Generales</a:t>
            </a:r>
            <a:endParaRPr lang="es-CL" dirty="0"/>
          </a:p>
        </p:txBody>
      </p:sp>
      <p:sp>
        <p:nvSpPr>
          <p:cNvPr id="7" name="2 Marcador de contenido"/>
          <p:cNvSpPr txBox="1">
            <a:spLocks/>
          </p:cNvSpPr>
          <p:nvPr/>
        </p:nvSpPr>
        <p:spPr>
          <a:xfrm>
            <a:off x="457200" y="990600"/>
            <a:ext cx="8229600" cy="4953000"/>
          </a:xfrm>
          <a:prstGeom prst="rect">
            <a:avLst/>
          </a:prstGeom>
        </p:spPr>
        <p:txBody>
          <a:bodyPr>
            <a:noAutofit/>
          </a:bodyPr>
          <a:lstStyle>
            <a:lvl1pPr marL="173038" indent="-173038" algn="l" defTabSz="914400" rtl="0" eaLnBrk="1" latinLnBrk="0" hangingPunct="1">
              <a:spcBef>
                <a:spcPts val="0"/>
              </a:spcBef>
              <a:spcAft>
                <a:spcPts val="300"/>
              </a:spcAft>
              <a:buClr>
                <a:srgbClr val="896532"/>
              </a:buClr>
              <a:buFont typeface="Arial" pitchFamily="34" charset="0"/>
              <a:buChar char="●"/>
              <a:tabLst>
                <a:tab pos="461963" algn="l"/>
                <a:tab pos="914400" algn="l"/>
              </a:tabLst>
              <a:defRPr sz="1600" kern="1200">
                <a:solidFill>
                  <a:schemeClr val="tx1"/>
                </a:solidFill>
                <a:latin typeface="Arial" pitchFamily="34" charset="0"/>
                <a:ea typeface="+mn-ea"/>
                <a:cs typeface="Arial" pitchFamily="34" charset="0"/>
              </a:defRPr>
            </a:lvl1pPr>
            <a:lvl2pPr marL="401638" indent="-228600" algn="l" defTabSz="914400" rtl="0" eaLnBrk="1" latinLnBrk="0" hangingPunct="1">
              <a:spcBef>
                <a:spcPts val="0"/>
              </a:spcBef>
              <a:spcAft>
                <a:spcPts val="300"/>
              </a:spcAft>
              <a:buClr>
                <a:srgbClr val="896532"/>
              </a:buClr>
              <a:buFont typeface="Arial" pitchFamily="34" charset="0"/>
              <a:buChar char="○"/>
              <a:tabLst>
                <a:tab pos="914400" algn="l"/>
                <a:tab pos="1376363" algn="l"/>
              </a:tabLst>
              <a:defRPr sz="1600" kern="1200">
                <a:solidFill>
                  <a:schemeClr val="tx1"/>
                </a:solidFill>
                <a:latin typeface="Arial" pitchFamily="34" charset="0"/>
                <a:ea typeface="+mn-ea"/>
                <a:cs typeface="Arial" pitchFamily="34" charset="0"/>
              </a:defRPr>
            </a:lvl2pPr>
            <a:lvl3pPr marL="576263" indent="-174625" algn="l" defTabSz="914400" rtl="0" eaLnBrk="1" latinLnBrk="0" hangingPunct="1">
              <a:spcBef>
                <a:spcPts val="0"/>
              </a:spcBef>
              <a:spcAft>
                <a:spcPts val="300"/>
              </a:spcAft>
              <a:buClr>
                <a:srgbClr val="896532"/>
              </a:buClr>
              <a:buFont typeface="Arial" pitchFamily="34" charset="0"/>
              <a:buChar char="–"/>
              <a:tabLst>
                <a:tab pos="914400" algn="l"/>
                <a:tab pos="1376363" algn="l"/>
              </a:tabLst>
              <a:defRPr sz="1600" kern="1200">
                <a:solidFill>
                  <a:schemeClr val="tx1"/>
                </a:solidFill>
                <a:latin typeface="Arial" pitchFamily="34" charset="0"/>
                <a:ea typeface="+mn-ea"/>
                <a:cs typeface="Arial" pitchFamily="34" charset="0"/>
              </a:defRPr>
            </a:lvl3pPr>
            <a:lvl4pPr marL="804863" indent="-228600" algn="l" defTabSz="914400" rtl="0" eaLnBrk="1" latinLnBrk="0" hangingPunct="1">
              <a:spcBef>
                <a:spcPts val="0"/>
              </a:spcBef>
              <a:spcAft>
                <a:spcPts val="300"/>
              </a:spcAft>
              <a:buClr>
                <a:srgbClr val="896532"/>
              </a:buClr>
              <a:buFont typeface="Arial" pitchFamily="34" charset="0"/>
              <a:buChar char="●"/>
              <a:defRPr sz="1600" kern="1200">
                <a:solidFill>
                  <a:schemeClr val="tx1"/>
                </a:solidFill>
                <a:latin typeface="Arial" pitchFamily="34" charset="0"/>
                <a:ea typeface="+mn-ea"/>
                <a:cs typeface="Arial" pitchFamily="34" charset="0"/>
              </a:defRPr>
            </a:lvl4pPr>
            <a:lvl5pPr marL="1028700" indent="-223838" algn="l" defTabSz="914400" rtl="0" eaLnBrk="1" latinLnBrk="0" hangingPunct="1">
              <a:spcBef>
                <a:spcPts val="0"/>
              </a:spcBef>
              <a:spcAft>
                <a:spcPts val="300"/>
              </a:spcAft>
              <a:buClr>
                <a:srgbClr val="896532"/>
              </a:buClr>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lnSpc>
                <a:spcPct val="150000"/>
              </a:lnSpc>
              <a:spcAft>
                <a:spcPts val="0"/>
              </a:spcAft>
            </a:pPr>
            <a:r>
              <a:rPr lang="es-ES_tradnl" sz="1200" b="1" dirty="0"/>
              <a:t>Planta ADR y </a:t>
            </a:r>
            <a:r>
              <a:rPr lang="es-CL" sz="1200" b="1" dirty="0"/>
              <a:t>Planta SART.</a:t>
            </a:r>
          </a:p>
          <a:p>
            <a:pPr marL="0" lvl="1" indent="0" algn="just">
              <a:lnSpc>
                <a:spcPct val="150000"/>
              </a:lnSpc>
              <a:spcAft>
                <a:spcPts val="0"/>
              </a:spcAft>
              <a:buNone/>
            </a:pPr>
            <a:endParaRPr lang="es-CL" sz="1200" dirty="0"/>
          </a:p>
          <a:p>
            <a:pPr marL="0" indent="0" algn="just">
              <a:lnSpc>
                <a:spcPct val="150000"/>
              </a:lnSpc>
              <a:spcAft>
                <a:spcPts val="0"/>
              </a:spcAft>
              <a:buFont typeface="Arial" pitchFamily="34" charset="0"/>
              <a:buNone/>
            </a:pPr>
            <a:endParaRPr lang="es-ES_tradnl" sz="1200" b="1" dirty="0" smtClean="0"/>
          </a:p>
          <a:p>
            <a:pPr marL="457200" lvl="1" indent="0" algn="just">
              <a:spcAft>
                <a:spcPts val="0"/>
              </a:spcAft>
              <a:buFont typeface="Arial" pitchFamily="34" charset="0"/>
              <a:buNone/>
            </a:pPr>
            <a:endParaRPr lang="es-CL" sz="1100" dirty="0" smtClean="0"/>
          </a:p>
          <a:p>
            <a:pPr marL="457200" lvl="1" indent="0">
              <a:spcAft>
                <a:spcPts val="0"/>
              </a:spcAft>
              <a:buFont typeface="Arial" pitchFamily="34" charset="0"/>
              <a:buNone/>
            </a:pPr>
            <a:endParaRPr lang="es-CL" sz="1100" dirty="0" smtClean="0"/>
          </a:p>
          <a:p>
            <a:pPr marL="457200" lvl="1" indent="0" algn="just">
              <a:spcAft>
                <a:spcPts val="0"/>
              </a:spcAft>
              <a:buFont typeface="Arial" pitchFamily="34" charset="0"/>
              <a:buNone/>
            </a:pPr>
            <a:endParaRPr lang="es-CL" sz="1100" dirty="0" smtClean="0"/>
          </a:p>
          <a:p>
            <a:pPr marL="457200" lvl="1" indent="0" algn="just">
              <a:spcAft>
                <a:spcPts val="0"/>
              </a:spcAft>
              <a:buFont typeface="Arial" pitchFamily="34" charset="0"/>
              <a:buNone/>
            </a:pPr>
            <a:endParaRPr lang="es-CL" sz="1100" dirty="0" smtClean="0"/>
          </a:p>
          <a:p>
            <a:pPr marL="0" indent="0" algn="just">
              <a:spcAft>
                <a:spcPts val="0"/>
              </a:spcAft>
              <a:buFont typeface="Arial" pitchFamily="34" charset="0"/>
              <a:buNone/>
            </a:pPr>
            <a:endParaRPr lang="es-CL" sz="1100" dirty="0"/>
          </a:p>
        </p:txBody>
      </p:sp>
      <p:sp>
        <p:nvSpPr>
          <p:cNvPr id="5" name="Rectángulo 4"/>
          <p:cNvSpPr/>
          <p:nvPr/>
        </p:nvSpPr>
        <p:spPr>
          <a:xfrm>
            <a:off x="304800" y="1380141"/>
            <a:ext cx="8686800" cy="4056495"/>
          </a:xfrm>
          <a:prstGeom prst="rect">
            <a:avLst/>
          </a:prstGeom>
          <a:ln>
            <a:noFill/>
          </a:ln>
        </p:spPr>
        <p:txBody>
          <a:bodyPr wrap="square">
            <a:spAutoFit/>
          </a:bodyPr>
          <a:lstStyle/>
          <a:p>
            <a:pPr>
              <a:lnSpc>
                <a:spcPct val="115000"/>
              </a:lnSpc>
              <a:spcAft>
                <a:spcPts val="0"/>
              </a:spcAft>
            </a:pPr>
            <a:r>
              <a:rPr lang="es-MX" sz="1400" dirty="0" smtClean="0">
                <a:latin typeface="Calibri" panose="020F0502020204030204" pitchFamily="34" charset="0"/>
                <a:ea typeface="Calibri" panose="020F0502020204030204" pitchFamily="34" charset="0"/>
                <a:cs typeface="Times New Roman" panose="02020603050405020304" pitchFamily="18" charset="0"/>
              </a:rPr>
              <a:t>Dado </a:t>
            </a:r>
            <a:r>
              <a:rPr lang="es-MX" sz="1400" dirty="0">
                <a:latin typeface="Calibri" panose="020F0502020204030204" pitchFamily="34" charset="0"/>
                <a:ea typeface="Calibri" panose="020F0502020204030204" pitchFamily="34" charset="0"/>
                <a:cs typeface="Times New Roman" panose="02020603050405020304" pitchFamily="18" charset="0"/>
              </a:rPr>
              <a:t>el requerimiento de presión en SART de 112 (psi) = 76,2 (</a:t>
            </a:r>
            <a:r>
              <a:rPr lang="es-MX" sz="1400" dirty="0" err="1">
                <a:latin typeface="Calibri" panose="020F0502020204030204" pitchFamily="34" charset="0"/>
                <a:ea typeface="Calibri" panose="020F0502020204030204" pitchFamily="34" charset="0"/>
                <a:cs typeface="Times New Roman" panose="02020603050405020304" pitchFamily="18" charset="0"/>
              </a:rPr>
              <a:t>mca</a:t>
            </a:r>
            <a:r>
              <a:rPr lang="es-MX" sz="1400" dirty="0">
                <a:latin typeface="Calibri" panose="020F0502020204030204" pitchFamily="34" charset="0"/>
                <a:ea typeface="Calibri" panose="020F0502020204030204" pitchFamily="34" charset="0"/>
                <a:cs typeface="Times New Roman" panose="02020603050405020304" pitchFamily="18" charset="0"/>
              </a:rPr>
              <a:t>), se debe restringir el caudal en la salida a piscina de recirculación con una válvula de corte a: 73,1 (</a:t>
            </a:r>
            <a:r>
              <a:rPr lang="es-MX" sz="1400" dirty="0" err="1">
                <a:latin typeface="Calibri" panose="020F0502020204030204" pitchFamily="34" charset="0"/>
                <a:ea typeface="Calibri" panose="020F0502020204030204" pitchFamily="34" charset="0"/>
                <a:cs typeface="Times New Roman" panose="02020603050405020304" pitchFamily="18" charset="0"/>
              </a:rPr>
              <a:t>mca</a:t>
            </a:r>
            <a:r>
              <a:rPr lang="es-MX" sz="1400" dirty="0">
                <a:latin typeface="Calibri" panose="020F0502020204030204" pitchFamily="34" charset="0"/>
                <a:ea typeface="Calibri" panose="020F0502020204030204" pitchFamily="34" charset="0"/>
                <a:cs typeface="Times New Roman" panose="02020603050405020304" pitchFamily="18" charset="0"/>
              </a:rPr>
              <a:t>).</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smtClean="0">
                <a:latin typeface="Calibri" panose="020F0502020204030204" pitchFamily="34" charset="0"/>
                <a:ea typeface="Calibri" panose="020F0502020204030204" pitchFamily="34" charset="0"/>
                <a:cs typeface="Times New Roman" panose="02020603050405020304" pitchFamily="18" charset="0"/>
              </a:rPr>
              <a:t>De </a:t>
            </a:r>
            <a:r>
              <a:rPr lang="es-MX" sz="1400" dirty="0">
                <a:latin typeface="Calibri" panose="020F0502020204030204" pitchFamily="34" charset="0"/>
                <a:ea typeface="Calibri" panose="020F0502020204030204" pitchFamily="34" charset="0"/>
                <a:cs typeface="Times New Roman" panose="02020603050405020304" pitchFamily="18" charset="0"/>
              </a:rPr>
              <a:t>acuerdo a cálculo:</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smtClean="0">
                <a:latin typeface="Calibri" panose="020F0502020204030204" pitchFamily="34" charset="0"/>
                <a:ea typeface="Calibri" panose="020F0502020204030204" pitchFamily="34" charset="0"/>
                <a:cs typeface="Times New Roman" panose="02020603050405020304" pitchFamily="18" charset="0"/>
              </a:rPr>
              <a:t>β </a:t>
            </a:r>
            <a:r>
              <a:rPr lang="es-MX" sz="1400" dirty="0">
                <a:latin typeface="Calibri" panose="020F0502020204030204" pitchFamily="34" charset="0"/>
                <a:ea typeface="Calibri" panose="020F0502020204030204" pitchFamily="34" charset="0"/>
                <a:cs typeface="Times New Roman" panose="02020603050405020304" pitchFamily="18" charset="0"/>
              </a:rPr>
              <a:t>piscina = β </a:t>
            </a:r>
            <a:r>
              <a:rPr lang="es-MX" sz="1400" dirty="0" err="1">
                <a:latin typeface="Calibri" panose="020F0502020204030204" pitchFamily="34" charset="0"/>
                <a:ea typeface="Calibri" panose="020F0502020204030204" pitchFamily="34" charset="0"/>
                <a:cs typeface="Times New Roman" panose="02020603050405020304" pitchFamily="18" charset="0"/>
              </a:rPr>
              <a:t>adr</a:t>
            </a:r>
            <a:r>
              <a:rPr lang="es-MX" sz="1400" dirty="0">
                <a:latin typeface="Calibri" panose="020F0502020204030204" pitchFamily="34" charset="0"/>
                <a:ea typeface="Calibri" panose="020F0502020204030204" pitchFamily="34" charset="0"/>
                <a:cs typeface="Times New Roman" panose="02020603050405020304" pitchFamily="18" charset="0"/>
              </a:rPr>
              <a:t> +Ω piscina-</a:t>
            </a:r>
            <a:r>
              <a:rPr lang="es-MX" sz="1400" dirty="0" err="1">
                <a:latin typeface="Calibri" panose="020F0502020204030204" pitchFamily="34" charset="0"/>
                <a:ea typeface="Calibri" panose="020F0502020204030204" pitchFamily="34" charset="0"/>
                <a:cs typeface="Times New Roman" panose="02020603050405020304" pitchFamily="18" charset="0"/>
              </a:rPr>
              <a:t>adr</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smtClean="0">
                <a:latin typeface="Calibri" panose="020F0502020204030204" pitchFamily="34" charset="0"/>
                <a:ea typeface="Calibri" panose="020F0502020204030204" pitchFamily="34" charset="0"/>
                <a:cs typeface="Times New Roman" panose="02020603050405020304" pitchFamily="18" charset="0"/>
              </a:rPr>
              <a:t>4580 </a:t>
            </a:r>
            <a:r>
              <a:rPr lang="es-MX" sz="1400" dirty="0">
                <a:latin typeface="Calibri" panose="020F0502020204030204" pitchFamily="34" charset="0"/>
                <a:ea typeface="Calibri" panose="020F0502020204030204" pitchFamily="34" charset="0"/>
                <a:cs typeface="Times New Roman" panose="02020603050405020304" pitchFamily="18" charset="0"/>
              </a:rPr>
              <a:t>= 4455 + ((Q/(278,5*C))1.852 * 1/(D)4,87 )*L + </a:t>
            </a:r>
            <a:r>
              <a:rPr lang="es-MX" sz="1400" dirty="0">
                <a:highlight>
                  <a:srgbClr val="FFFF00"/>
                </a:highlight>
                <a:latin typeface="Calibri" panose="020F0502020204030204" pitchFamily="34" charset="0"/>
                <a:ea typeface="Calibri" panose="020F0502020204030204" pitchFamily="34" charset="0"/>
                <a:cs typeface="Times New Roman" panose="02020603050405020304" pitchFamily="18" charset="0"/>
              </a:rPr>
              <a:t>73,1</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smtClean="0">
                <a:latin typeface="Calibri" panose="020F0502020204030204" pitchFamily="34" charset="0"/>
                <a:ea typeface="Calibri" panose="020F0502020204030204" pitchFamily="34" charset="0"/>
                <a:cs typeface="Times New Roman" panose="02020603050405020304" pitchFamily="18" charset="0"/>
              </a:rPr>
              <a:t>Nuevo </a:t>
            </a:r>
            <a:r>
              <a:rPr lang="es-MX" sz="1400" dirty="0">
                <a:latin typeface="Calibri" panose="020F0502020204030204" pitchFamily="34" charset="0"/>
                <a:ea typeface="Calibri" panose="020F0502020204030204" pitchFamily="34" charset="0"/>
                <a:cs typeface="Times New Roman" panose="02020603050405020304" pitchFamily="18" charset="0"/>
              </a:rPr>
              <a:t>Q= 50,1 (l/s)</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a:latin typeface="Calibri" panose="020F0502020204030204" pitchFamily="34" charset="0"/>
                <a:ea typeface="Calibri" panose="020F0502020204030204" pitchFamily="34" charset="0"/>
                <a:cs typeface="Times New Roman" panose="02020603050405020304" pitchFamily="18" charset="0"/>
              </a:rPr>
              <a:t>Presión de llegada en piscina de recirculación: 73,1 (</a:t>
            </a:r>
            <a:r>
              <a:rPr lang="es-MX" sz="1400" dirty="0" err="1">
                <a:latin typeface="Calibri" panose="020F0502020204030204" pitchFamily="34" charset="0"/>
                <a:ea typeface="Calibri" panose="020F0502020204030204" pitchFamily="34" charset="0"/>
                <a:cs typeface="Times New Roman" panose="02020603050405020304" pitchFamily="18" charset="0"/>
              </a:rPr>
              <a:t>mca</a:t>
            </a:r>
            <a:r>
              <a:rPr lang="es-MX" sz="1400" dirty="0">
                <a:latin typeface="Calibri" panose="020F0502020204030204" pitchFamily="34" charset="0"/>
                <a:ea typeface="Calibri" panose="020F0502020204030204" pitchFamily="34" charset="0"/>
                <a:cs typeface="Times New Roman" panose="02020603050405020304" pitchFamily="18" charset="0"/>
              </a:rPr>
              <a:t>) =107 (psi) forzada con válvula</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a:latin typeface="Calibri" panose="020F0502020204030204" pitchFamily="34" charset="0"/>
                <a:ea typeface="Calibri" panose="020F0502020204030204" pitchFamily="34" charset="0"/>
                <a:cs typeface="Times New Roman" panose="02020603050405020304" pitchFamily="18" charset="0"/>
              </a:rPr>
              <a:t> </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a:latin typeface="Calibri" panose="020F0502020204030204" pitchFamily="34" charset="0"/>
                <a:ea typeface="Calibri" panose="020F0502020204030204" pitchFamily="34" charset="0"/>
                <a:cs typeface="Times New Roman" panose="02020603050405020304" pitchFamily="18" charset="0"/>
              </a:rPr>
              <a:t>Presión de operación SART: 76,2 (</a:t>
            </a:r>
            <a:r>
              <a:rPr lang="es-MX" sz="1400" dirty="0" err="1">
                <a:latin typeface="Calibri" panose="020F0502020204030204" pitchFamily="34" charset="0"/>
                <a:ea typeface="Calibri" panose="020F0502020204030204" pitchFamily="34" charset="0"/>
                <a:cs typeface="Times New Roman" panose="02020603050405020304" pitchFamily="18" charset="0"/>
              </a:rPr>
              <a:t>mca</a:t>
            </a:r>
            <a:r>
              <a:rPr lang="es-MX" sz="1400" dirty="0">
                <a:latin typeface="Calibri" panose="020F0502020204030204" pitchFamily="34" charset="0"/>
                <a:ea typeface="Calibri" panose="020F0502020204030204" pitchFamily="34" charset="0"/>
                <a:cs typeface="Times New Roman" panose="02020603050405020304" pitchFamily="18" charset="0"/>
              </a:rPr>
              <a:t>) =112 (psi)</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smtClean="0">
                <a:latin typeface="Calibri" panose="020F0502020204030204" pitchFamily="34" charset="0"/>
                <a:ea typeface="Calibri" panose="020F0502020204030204" pitchFamily="34" charset="0"/>
                <a:cs typeface="Times New Roman" panose="02020603050405020304" pitchFamily="18" charset="0"/>
              </a:rPr>
              <a:t>Sin </a:t>
            </a:r>
            <a:r>
              <a:rPr lang="es-MX" sz="1400" dirty="0">
                <a:latin typeface="Calibri" panose="020F0502020204030204" pitchFamily="34" charset="0"/>
                <a:ea typeface="Calibri" panose="020F0502020204030204" pitchFamily="34" charset="0"/>
                <a:cs typeface="Times New Roman" panose="02020603050405020304" pitchFamily="18" charset="0"/>
              </a:rPr>
              <a:t>embargo se restringe la válvula hasta lograr un caudal de salida de 4,7 (l/s) a 5 (l/s) a la salida en la piscina de recirculación, de manera de garantizar el no congelamiento permitiendo el escurrimiento, y a la vez garantizar el requerimiento de caudal, en caso que el </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a:latin typeface="Calibri" panose="020F0502020204030204" pitchFamily="34" charset="0"/>
                <a:ea typeface="Calibri" panose="020F0502020204030204" pitchFamily="34" charset="0"/>
                <a:cs typeface="Times New Roman" panose="02020603050405020304" pitchFamily="18" charset="0"/>
              </a:rPr>
              <a:t> </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b="1" dirty="0">
                <a:latin typeface="Calibri" panose="020F0502020204030204" pitchFamily="34" charset="0"/>
                <a:ea typeface="Calibri" panose="020F0502020204030204" pitchFamily="34" charset="0"/>
                <a:cs typeface="Times New Roman" panose="02020603050405020304" pitchFamily="18" charset="0"/>
              </a:rPr>
              <a:t>Q continuo= 4,7 a 5 (l/s)</a:t>
            </a:r>
            <a:endParaRPr lang="es-CL"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s-MX" sz="1400" dirty="0">
                <a:latin typeface="Calibri" panose="020F0502020204030204" pitchFamily="34" charset="0"/>
                <a:ea typeface="Calibri" panose="020F0502020204030204" pitchFamily="34" charset="0"/>
                <a:cs typeface="Times New Roman" panose="02020603050405020304" pitchFamily="18" charset="0"/>
              </a:rPr>
              <a:t>Presión de operación SART: 76,2 (</a:t>
            </a:r>
            <a:r>
              <a:rPr lang="es-MX" sz="1400" dirty="0" err="1">
                <a:latin typeface="Calibri" panose="020F0502020204030204" pitchFamily="34" charset="0"/>
                <a:ea typeface="Calibri" panose="020F0502020204030204" pitchFamily="34" charset="0"/>
                <a:cs typeface="Times New Roman" panose="02020603050405020304" pitchFamily="18" charset="0"/>
              </a:rPr>
              <a:t>mca</a:t>
            </a:r>
            <a:r>
              <a:rPr lang="es-MX" sz="1400" dirty="0">
                <a:latin typeface="Calibri" panose="020F0502020204030204" pitchFamily="34" charset="0"/>
                <a:ea typeface="Calibri" panose="020F0502020204030204" pitchFamily="34" charset="0"/>
                <a:cs typeface="Times New Roman" panose="02020603050405020304" pitchFamily="18" charset="0"/>
              </a:rPr>
              <a:t>) =112 (psi), en condición dinámica garantizando 50 (l/s) para la operación del sistema contra incendio.</a:t>
            </a:r>
            <a:endParaRPr lang="es-CL"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ángulo redondeado 8"/>
          <p:cNvSpPr/>
          <p:nvPr/>
        </p:nvSpPr>
        <p:spPr>
          <a:xfrm>
            <a:off x="685800" y="5638800"/>
            <a:ext cx="78486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dirty="0"/>
              <a:t>Caudal requerido como </a:t>
            </a:r>
            <a:r>
              <a:rPr lang="pt-BR" sz="1200" dirty="0" err="1"/>
              <a:t>flujo</a:t>
            </a:r>
            <a:r>
              <a:rPr lang="pt-BR" sz="1200" dirty="0"/>
              <a:t> continuo 4,7 (l/s</a:t>
            </a:r>
            <a:r>
              <a:rPr lang="pt-BR" sz="1200" dirty="0" smtClean="0"/>
              <a:t>)</a:t>
            </a:r>
            <a:endParaRPr lang="pt-BR" sz="1200" dirty="0"/>
          </a:p>
        </p:txBody>
      </p:sp>
    </p:spTree>
    <p:extLst>
      <p:ext uri="{BB962C8B-B14F-4D97-AF65-F5344CB8AC3E}">
        <p14:creationId xmlns:p14="http://schemas.microsoft.com/office/powerpoint/2010/main" val="1055390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L" dirty="0" smtClean="0"/>
              <a:t>Áreas consideradas</a:t>
            </a:r>
            <a:endParaRPr lang="es-CL" dirty="0"/>
          </a:p>
        </p:txBody>
      </p:sp>
      <p:sp>
        <p:nvSpPr>
          <p:cNvPr id="3" name="Marcador de número de diapositiva 2"/>
          <p:cNvSpPr>
            <a:spLocks noGrp="1"/>
          </p:cNvSpPr>
          <p:nvPr>
            <p:ph type="sldNum" sz="quarter" idx="12"/>
          </p:nvPr>
        </p:nvSpPr>
        <p:spPr/>
        <p:txBody>
          <a:bodyPr/>
          <a:lstStyle/>
          <a:p>
            <a:fld id="{BCCD82F6-8F66-42C4-A87D-275812D533C5}" type="slidenum">
              <a:rPr lang="en-US" smtClean="0"/>
              <a:pPr/>
              <a:t>12</a:t>
            </a:fld>
            <a:endParaRPr lang="en-US"/>
          </a:p>
        </p:txBody>
      </p:sp>
      <p:sp>
        <p:nvSpPr>
          <p:cNvPr id="4" name="Marcador de texto 3"/>
          <p:cNvSpPr>
            <a:spLocks noGrp="1"/>
          </p:cNvSpPr>
          <p:nvPr>
            <p:ph type="body" sz="quarter" idx="13"/>
          </p:nvPr>
        </p:nvSpPr>
        <p:spPr/>
        <p:txBody>
          <a:bodyPr/>
          <a:lstStyle/>
          <a:p>
            <a:r>
              <a:rPr lang="es-CL" dirty="0" smtClean="0"/>
              <a:t>Criterios Generales</a:t>
            </a:r>
            <a:endParaRPr lang="es-CL" dirty="0"/>
          </a:p>
        </p:txBody>
      </p:sp>
      <p:sp>
        <p:nvSpPr>
          <p:cNvPr id="7" name="2 Marcador de contenido"/>
          <p:cNvSpPr txBox="1">
            <a:spLocks/>
          </p:cNvSpPr>
          <p:nvPr/>
        </p:nvSpPr>
        <p:spPr>
          <a:xfrm>
            <a:off x="457200" y="990600"/>
            <a:ext cx="8229600" cy="4953000"/>
          </a:xfrm>
          <a:prstGeom prst="rect">
            <a:avLst/>
          </a:prstGeom>
        </p:spPr>
        <p:txBody>
          <a:bodyPr>
            <a:noAutofit/>
          </a:bodyPr>
          <a:lstStyle>
            <a:lvl1pPr marL="173038" indent="-173038" algn="l" defTabSz="914400" rtl="0" eaLnBrk="1" latinLnBrk="0" hangingPunct="1">
              <a:spcBef>
                <a:spcPts val="0"/>
              </a:spcBef>
              <a:spcAft>
                <a:spcPts val="300"/>
              </a:spcAft>
              <a:buClr>
                <a:srgbClr val="896532"/>
              </a:buClr>
              <a:buFont typeface="Arial" pitchFamily="34" charset="0"/>
              <a:buChar char="●"/>
              <a:tabLst>
                <a:tab pos="461963" algn="l"/>
                <a:tab pos="914400" algn="l"/>
              </a:tabLst>
              <a:defRPr sz="1600" kern="1200">
                <a:solidFill>
                  <a:schemeClr val="tx1"/>
                </a:solidFill>
                <a:latin typeface="Arial" pitchFamily="34" charset="0"/>
                <a:ea typeface="+mn-ea"/>
                <a:cs typeface="Arial" pitchFamily="34" charset="0"/>
              </a:defRPr>
            </a:lvl1pPr>
            <a:lvl2pPr marL="401638" indent="-228600" algn="l" defTabSz="914400" rtl="0" eaLnBrk="1" latinLnBrk="0" hangingPunct="1">
              <a:spcBef>
                <a:spcPts val="0"/>
              </a:spcBef>
              <a:spcAft>
                <a:spcPts val="300"/>
              </a:spcAft>
              <a:buClr>
                <a:srgbClr val="896532"/>
              </a:buClr>
              <a:buFont typeface="Arial" pitchFamily="34" charset="0"/>
              <a:buChar char="○"/>
              <a:tabLst>
                <a:tab pos="914400" algn="l"/>
                <a:tab pos="1376363" algn="l"/>
              </a:tabLst>
              <a:defRPr sz="1600" kern="1200">
                <a:solidFill>
                  <a:schemeClr val="tx1"/>
                </a:solidFill>
                <a:latin typeface="Arial" pitchFamily="34" charset="0"/>
                <a:ea typeface="+mn-ea"/>
                <a:cs typeface="Arial" pitchFamily="34" charset="0"/>
              </a:defRPr>
            </a:lvl2pPr>
            <a:lvl3pPr marL="576263" indent="-174625" algn="l" defTabSz="914400" rtl="0" eaLnBrk="1" latinLnBrk="0" hangingPunct="1">
              <a:spcBef>
                <a:spcPts val="0"/>
              </a:spcBef>
              <a:spcAft>
                <a:spcPts val="300"/>
              </a:spcAft>
              <a:buClr>
                <a:srgbClr val="896532"/>
              </a:buClr>
              <a:buFont typeface="Arial" pitchFamily="34" charset="0"/>
              <a:buChar char="–"/>
              <a:tabLst>
                <a:tab pos="914400" algn="l"/>
                <a:tab pos="1376363" algn="l"/>
              </a:tabLst>
              <a:defRPr sz="1600" kern="1200">
                <a:solidFill>
                  <a:schemeClr val="tx1"/>
                </a:solidFill>
                <a:latin typeface="Arial" pitchFamily="34" charset="0"/>
                <a:ea typeface="+mn-ea"/>
                <a:cs typeface="Arial" pitchFamily="34" charset="0"/>
              </a:defRPr>
            </a:lvl3pPr>
            <a:lvl4pPr marL="804863" indent="-228600" algn="l" defTabSz="914400" rtl="0" eaLnBrk="1" latinLnBrk="0" hangingPunct="1">
              <a:spcBef>
                <a:spcPts val="0"/>
              </a:spcBef>
              <a:spcAft>
                <a:spcPts val="300"/>
              </a:spcAft>
              <a:buClr>
                <a:srgbClr val="896532"/>
              </a:buClr>
              <a:buFont typeface="Arial" pitchFamily="34" charset="0"/>
              <a:buChar char="●"/>
              <a:defRPr sz="1600" kern="1200">
                <a:solidFill>
                  <a:schemeClr val="tx1"/>
                </a:solidFill>
                <a:latin typeface="Arial" pitchFamily="34" charset="0"/>
                <a:ea typeface="+mn-ea"/>
                <a:cs typeface="Arial" pitchFamily="34" charset="0"/>
              </a:defRPr>
            </a:lvl4pPr>
            <a:lvl5pPr marL="1028700" indent="-223838" algn="l" defTabSz="914400" rtl="0" eaLnBrk="1" latinLnBrk="0" hangingPunct="1">
              <a:spcBef>
                <a:spcPts val="0"/>
              </a:spcBef>
              <a:spcAft>
                <a:spcPts val="300"/>
              </a:spcAft>
              <a:buClr>
                <a:srgbClr val="896532"/>
              </a:buClr>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lnSpc>
                <a:spcPct val="150000"/>
              </a:lnSpc>
              <a:spcAft>
                <a:spcPts val="0"/>
              </a:spcAft>
            </a:pPr>
            <a:r>
              <a:rPr lang="es-CL" sz="1200" b="1" dirty="0"/>
              <a:t>Campamento Refugio y Rancho el Gallo</a:t>
            </a:r>
          </a:p>
          <a:p>
            <a:pPr marL="0" indent="0" algn="just">
              <a:lnSpc>
                <a:spcPct val="150000"/>
              </a:lnSpc>
              <a:spcAft>
                <a:spcPts val="0"/>
              </a:spcAft>
              <a:buNone/>
            </a:pPr>
            <a:r>
              <a:rPr lang="es-CL" sz="1200" dirty="0"/>
              <a:t>Los requerimientos de acuerdo a la norma NFPA y las leyes locales aplicables, códigos y regulaciones.</a:t>
            </a:r>
          </a:p>
          <a:p>
            <a:pPr marL="0" indent="0" algn="just">
              <a:lnSpc>
                <a:spcPct val="150000"/>
              </a:lnSpc>
              <a:spcAft>
                <a:spcPts val="0"/>
              </a:spcAft>
              <a:buNone/>
            </a:pPr>
            <a:r>
              <a:rPr lang="es-CL" sz="1200" dirty="0"/>
              <a:t>El volumen de incendio se determina de acuerdo a la demanda y duración del siniestro. Para efectos de cálculo se consideran 2 horas de siniestro, con un caudal de 32 </a:t>
            </a:r>
            <a:r>
              <a:rPr lang="es-CL" sz="1200" dirty="0" err="1"/>
              <a:t>Lts</a:t>
            </a:r>
            <a:r>
              <a:rPr lang="es-CL" sz="1200" dirty="0"/>
              <a:t>/</a:t>
            </a:r>
            <a:r>
              <a:rPr lang="es-CL" sz="1200" dirty="0" err="1"/>
              <a:t>seg</a:t>
            </a:r>
            <a:r>
              <a:rPr lang="es-CL" sz="1200" dirty="0"/>
              <a:t> en un grifo. </a:t>
            </a:r>
          </a:p>
          <a:p>
            <a:pPr marL="0" indent="0" algn="just">
              <a:lnSpc>
                <a:spcPct val="150000"/>
              </a:lnSpc>
              <a:spcAft>
                <a:spcPts val="0"/>
              </a:spcAft>
              <a:buNone/>
            </a:pPr>
            <a:endParaRPr lang="es-CL" sz="1200" dirty="0"/>
          </a:p>
          <a:p>
            <a:pPr marL="0" indent="0" algn="just">
              <a:lnSpc>
                <a:spcPct val="150000"/>
              </a:lnSpc>
              <a:spcAft>
                <a:spcPts val="0"/>
              </a:spcAft>
              <a:buNone/>
            </a:pPr>
            <a:r>
              <a:rPr lang="es-CL" sz="1200" dirty="0"/>
              <a:t>- Volumen de agua mínimo: (2 grifos) * 16 (l/s) * 2 (</a:t>
            </a:r>
            <a:r>
              <a:rPr lang="es-CL" sz="1200" dirty="0" err="1"/>
              <a:t>hrs</a:t>
            </a:r>
            <a:r>
              <a:rPr lang="es-CL" sz="1200" dirty="0"/>
              <a:t>) = 230 (m</a:t>
            </a:r>
            <a:r>
              <a:rPr lang="es-CL" sz="1200" baseline="30000" dirty="0"/>
              <a:t>3</a:t>
            </a:r>
            <a:r>
              <a:rPr lang="es-CL" sz="1200" dirty="0"/>
              <a:t>)</a:t>
            </a:r>
          </a:p>
          <a:p>
            <a:pPr marL="0" lvl="1" indent="0" algn="just">
              <a:lnSpc>
                <a:spcPct val="150000"/>
              </a:lnSpc>
              <a:spcAft>
                <a:spcPts val="0"/>
              </a:spcAft>
              <a:buNone/>
            </a:pPr>
            <a:endParaRPr lang="es-CL" sz="1200" dirty="0"/>
          </a:p>
          <a:p>
            <a:pPr marL="0" indent="0" algn="just">
              <a:lnSpc>
                <a:spcPct val="150000"/>
              </a:lnSpc>
              <a:spcAft>
                <a:spcPts val="0"/>
              </a:spcAft>
              <a:buFont typeface="Arial" pitchFamily="34" charset="0"/>
              <a:buNone/>
            </a:pPr>
            <a:endParaRPr lang="es-ES_tradnl" sz="1200" b="1" dirty="0" smtClean="0"/>
          </a:p>
          <a:p>
            <a:pPr marL="457200" lvl="1" indent="0" algn="just">
              <a:spcAft>
                <a:spcPts val="0"/>
              </a:spcAft>
              <a:buFont typeface="Arial" pitchFamily="34" charset="0"/>
              <a:buNone/>
            </a:pPr>
            <a:endParaRPr lang="es-CL" sz="1100" dirty="0" smtClean="0"/>
          </a:p>
          <a:p>
            <a:pPr marL="457200" lvl="1" indent="0">
              <a:spcAft>
                <a:spcPts val="0"/>
              </a:spcAft>
              <a:buFont typeface="Arial" pitchFamily="34" charset="0"/>
              <a:buNone/>
            </a:pPr>
            <a:endParaRPr lang="es-CL" sz="1100" dirty="0" smtClean="0"/>
          </a:p>
          <a:p>
            <a:pPr marL="457200" lvl="1" indent="0" algn="just">
              <a:spcAft>
                <a:spcPts val="0"/>
              </a:spcAft>
              <a:buFont typeface="Arial" pitchFamily="34" charset="0"/>
              <a:buNone/>
            </a:pPr>
            <a:endParaRPr lang="es-CL" sz="1100" dirty="0" smtClean="0"/>
          </a:p>
          <a:p>
            <a:pPr marL="457200" lvl="1" indent="0" algn="just">
              <a:spcAft>
                <a:spcPts val="0"/>
              </a:spcAft>
              <a:buFont typeface="Arial" pitchFamily="34" charset="0"/>
              <a:buNone/>
            </a:pPr>
            <a:endParaRPr lang="es-CL" sz="1100" dirty="0" smtClean="0"/>
          </a:p>
          <a:p>
            <a:pPr marL="0" indent="0" algn="just">
              <a:spcAft>
                <a:spcPts val="0"/>
              </a:spcAft>
              <a:buFont typeface="Arial" pitchFamily="34" charset="0"/>
              <a:buNone/>
            </a:pPr>
            <a:endParaRPr lang="es-CL" sz="1100" dirty="0"/>
          </a:p>
        </p:txBody>
      </p:sp>
      <p:sp>
        <p:nvSpPr>
          <p:cNvPr id="8" name="Rectángulo redondeado 7"/>
          <p:cNvSpPr/>
          <p:nvPr/>
        </p:nvSpPr>
        <p:spPr>
          <a:xfrm>
            <a:off x="838200" y="4267202"/>
            <a:ext cx="7467600" cy="9905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200" dirty="0"/>
              <a:t>En ambos casos por separado, en cada uno se debe constituir de manera permanente un volumen de almacenamiento que debe estar amparado por </a:t>
            </a:r>
            <a:r>
              <a:rPr lang="es-CL" sz="1200" dirty="0" smtClean="0"/>
              <a:t>el caudal impulsado desde </a:t>
            </a:r>
            <a:r>
              <a:rPr lang="es-CL" sz="1200" dirty="0" err="1" smtClean="0"/>
              <a:t>Pantanillo,como</a:t>
            </a:r>
            <a:r>
              <a:rPr lang="es-CL" sz="1200" dirty="0" smtClean="0"/>
              <a:t> </a:t>
            </a:r>
            <a:r>
              <a:rPr lang="es-CL" sz="1200" dirty="0"/>
              <a:t>mínimo de 230 m</a:t>
            </a:r>
            <a:r>
              <a:rPr lang="es-CL" sz="1200" baseline="30000" dirty="0"/>
              <a:t>3</a:t>
            </a:r>
            <a:r>
              <a:rPr lang="es-CL" sz="1200" dirty="0" smtClean="0"/>
              <a:t>. Este volumen es almacenado en estanques de cabeza de los respectivos campamentos en el caso de Refugio, que se sostiene de la red de alimentación previo a las piscinas de agua fresca y emergencia y en el caso de rancho El Gallo, dicho volumen debe ser transportado vía camiones.</a:t>
            </a:r>
            <a:endParaRPr lang="es-CL" sz="1200" dirty="0"/>
          </a:p>
        </p:txBody>
      </p:sp>
      <p:sp>
        <p:nvSpPr>
          <p:cNvPr id="9" name="Freeform 8"/>
          <p:cNvSpPr>
            <a:spLocks/>
          </p:cNvSpPr>
          <p:nvPr/>
        </p:nvSpPr>
        <p:spPr bwMode="auto">
          <a:xfrm flipV="1">
            <a:off x="713014" y="3429000"/>
            <a:ext cx="7425573" cy="685801"/>
          </a:xfrm>
          <a:custGeom>
            <a:avLst/>
            <a:gdLst/>
            <a:ahLst/>
            <a:cxnLst>
              <a:cxn ang="0">
                <a:pos x="0" y="844"/>
              </a:cxn>
              <a:cxn ang="0">
                <a:pos x="912" y="814"/>
              </a:cxn>
              <a:cxn ang="0">
                <a:pos x="1737" y="680"/>
              </a:cxn>
              <a:cxn ang="0">
                <a:pos x="2490" y="326"/>
              </a:cxn>
              <a:cxn ang="0">
                <a:pos x="2492" y="244"/>
              </a:cxn>
              <a:cxn ang="0">
                <a:pos x="2211" y="244"/>
              </a:cxn>
              <a:cxn ang="0">
                <a:pos x="2823" y="0"/>
              </a:cxn>
              <a:cxn ang="0">
                <a:pos x="3435" y="243"/>
              </a:cxn>
              <a:cxn ang="0">
                <a:pos x="3165" y="243"/>
              </a:cxn>
              <a:cxn ang="0">
                <a:pos x="3170" y="327"/>
              </a:cxn>
              <a:cxn ang="0">
                <a:pos x="3984" y="716"/>
              </a:cxn>
              <a:cxn ang="0">
                <a:pos x="4843" y="822"/>
              </a:cxn>
              <a:cxn ang="0">
                <a:pos x="5634" y="843"/>
              </a:cxn>
            </a:cxnLst>
            <a:rect l="0" t="0" r="r" b="b"/>
            <a:pathLst>
              <a:path w="5634" h="844">
                <a:moveTo>
                  <a:pt x="0" y="844"/>
                </a:moveTo>
                <a:cubicBezTo>
                  <a:pt x="149" y="836"/>
                  <a:pt x="623" y="837"/>
                  <a:pt x="912" y="814"/>
                </a:cubicBezTo>
                <a:cubicBezTo>
                  <a:pt x="1201" y="786"/>
                  <a:pt x="1474" y="761"/>
                  <a:pt x="1737" y="680"/>
                </a:cubicBezTo>
                <a:cubicBezTo>
                  <a:pt x="1986" y="625"/>
                  <a:pt x="2427" y="485"/>
                  <a:pt x="2490" y="326"/>
                </a:cubicBezTo>
                <a:lnTo>
                  <a:pt x="2492" y="244"/>
                </a:lnTo>
                <a:lnTo>
                  <a:pt x="2211" y="244"/>
                </a:lnTo>
                <a:lnTo>
                  <a:pt x="2823" y="0"/>
                </a:lnTo>
                <a:lnTo>
                  <a:pt x="3435" y="243"/>
                </a:lnTo>
                <a:lnTo>
                  <a:pt x="3165" y="243"/>
                </a:lnTo>
                <a:lnTo>
                  <a:pt x="3170" y="327"/>
                </a:lnTo>
                <a:cubicBezTo>
                  <a:pt x="3232" y="467"/>
                  <a:pt x="3778" y="678"/>
                  <a:pt x="3984" y="716"/>
                </a:cubicBezTo>
                <a:cubicBezTo>
                  <a:pt x="4274" y="795"/>
                  <a:pt x="4568" y="801"/>
                  <a:pt x="4843" y="822"/>
                </a:cubicBezTo>
                <a:cubicBezTo>
                  <a:pt x="5118" y="843"/>
                  <a:pt x="5469" y="838"/>
                  <a:pt x="5634" y="843"/>
                </a:cubicBezTo>
              </a:path>
            </a:pathLst>
          </a:custGeom>
          <a:solidFill>
            <a:srgbClr val="CCCCCC"/>
          </a:solidFill>
          <a:ln w="12700" cap="flat" cmpd="sng">
            <a:noFill/>
            <a:prstDash val="solid"/>
            <a:round/>
            <a:headEnd/>
            <a:tailEnd/>
          </a:ln>
          <a:effectLst/>
        </p:spPr>
        <p:txBody>
          <a:bodyPr wrap="none" lIns="46814" tIns="46814" rIns="46814" bIns="46814" anchor="ctr"/>
          <a:lstStyle/>
          <a:p>
            <a:endParaRPr lang="en-CA">
              <a:solidFill>
                <a:srgbClr val="000000"/>
              </a:solidFill>
            </a:endParaRPr>
          </a:p>
        </p:txBody>
      </p:sp>
    </p:spTree>
    <p:extLst>
      <p:ext uri="{BB962C8B-B14F-4D97-AF65-F5344CB8AC3E}">
        <p14:creationId xmlns:p14="http://schemas.microsoft.com/office/powerpoint/2010/main" val="19366142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L" dirty="0" smtClean="0"/>
              <a:t>Resumen</a:t>
            </a:r>
            <a:endParaRPr lang="es-CL" dirty="0"/>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3587331037"/>
              </p:ext>
            </p:extLst>
          </p:nvPr>
        </p:nvGraphicFramePr>
        <p:xfrm>
          <a:off x="381000" y="1524000"/>
          <a:ext cx="8229600" cy="1506406"/>
        </p:xfrm>
        <a:graphic>
          <a:graphicData uri="http://schemas.openxmlformats.org/drawingml/2006/table">
            <a:tbl>
              <a:tblPr/>
              <a:tblGrid>
                <a:gridCol w="2613227"/>
                <a:gridCol w="743685"/>
                <a:gridCol w="426070"/>
                <a:gridCol w="488043"/>
                <a:gridCol w="661054"/>
                <a:gridCol w="1200742"/>
                <a:gridCol w="2096779"/>
              </a:tblGrid>
              <a:tr h="294653">
                <a:tc>
                  <a:txBody>
                    <a:bodyPr/>
                    <a:lstStyle/>
                    <a:p>
                      <a:pPr algn="l" fontAlgn="ctr"/>
                      <a:r>
                        <a:rPr lang="es-CL" sz="1050" b="1" i="0" u="none" strike="noStrike" dirty="0">
                          <a:solidFill>
                            <a:srgbClr val="000000"/>
                          </a:solidFill>
                          <a:effectLst/>
                          <a:latin typeface="Calibri" panose="020F0502020204030204" pitchFamily="34" charset="0"/>
                        </a:rPr>
                        <a:t>Incendio según </a:t>
                      </a:r>
                      <a:r>
                        <a:rPr lang="es-CL" sz="1050" b="1" i="0" u="none" strike="noStrike" dirty="0" err="1">
                          <a:solidFill>
                            <a:srgbClr val="000000"/>
                          </a:solidFill>
                          <a:effectLst/>
                          <a:latin typeface="Calibri" panose="020F0502020204030204" pitchFamily="34" charset="0"/>
                        </a:rPr>
                        <a:t>Nch</a:t>
                      </a:r>
                      <a:r>
                        <a:rPr lang="es-CL" sz="1050" b="1" i="0" u="none" strike="noStrike" dirty="0">
                          <a:solidFill>
                            <a:srgbClr val="000000"/>
                          </a:solidFill>
                          <a:effectLst/>
                          <a:latin typeface="Calibri" panose="020F0502020204030204" pitchFamily="34" charset="0"/>
                        </a:rPr>
                        <a:t> 1646</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DBDBDB"/>
                    </a:solidFill>
                  </a:tcPr>
                </a:tc>
                <a:tc>
                  <a:txBody>
                    <a:bodyPr/>
                    <a:lstStyle/>
                    <a:p>
                      <a:pPr algn="ctr" fontAlgn="ctr"/>
                      <a:r>
                        <a:rPr lang="es-CL" sz="1050" b="1" i="0" u="none" strike="noStrike">
                          <a:solidFill>
                            <a:srgbClr val="000000"/>
                          </a:solidFill>
                          <a:effectLst/>
                          <a:latin typeface="Calibri" panose="020F0502020204030204" pitchFamily="34" charset="0"/>
                        </a:rPr>
                        <a:t>Cantidad de grifos</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DBDBDB"/>
                    </a:solidFill>
                  </a:tcPr>
                </a:tc>
                <a:tc>
                  <a:txBody>
                    <a:bodyPr/>
                    <a:lstStyle/>
                    <a:p>
                      <a:pPr algn="ctr" fontAlgn="ctr"/>
                      <a:r>
                        <a:rPr lang="es-CL" sz="1050" b="1" i="0" u="none" strike="noStrike">
                          <a:solidFill>
                            <a:srgbClr val="000000"/>
                          </a:solidFill>
                          <a:effectLst/>
                          <a:latin typeface="Calibri" panose="020F0502020204030204" pitchFamily="34" charset="0"/>
                        </a:rPr>
                        <a:t>Horas</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DBDBDB"/>
                    </a:solidFill>
                  </a:tcPr>
                </a:tc>
                <a:tc>
                  <a:txBody>
                    <a:bodyPr/>
                    <a:lstStyle/>
                    <a:p>
                      <a:pPr algn="ctr" fontAlgn="ctr"/>
                      <a:r>
                        <a:rPr lang="es-CL" sz="1050" b="1" i="0" u="none" strike="noStrike" dirty="0">
                          <a:solidFill>
                            <a:srgbClr val="000000"/>
                          </a:solidFill>
                          <a:effectLst/>
                          <a:latin typeface="Calibri" panose="020F0502020204030204" pitchFamily="34" charset="0"/>
                        </a:rPr>
                        <a:t>caudal (l/s)</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DBDBDB"/>
                    </a:solidFill>
                  </a:tcPr>
                </a:tc>
                <a:tc>
                  <a:txBody>
                    <a:bodyPr/>
                    <a:lstStyle/>
                    <a:p>
                      <a:pPr algn="ctr" fontAlgn="ctr"/>
                      <a:r>
                        <a:rPr lang="es-CL" sz="1050" b="1" i="0" u="none" strike="noStrike" dirty="0">
                          <a:solidFill>
                            <a:srgbClr val="000000"/>
                          </a:solidFill>
                          <a:effectLst/>
                          <a:latin typeface="Calibri" panose="020F0502020204030204" pitchFamily="34" charset="0"/>
                        </a:rPr>
                        <a:t>Volumen en m3</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DBDBDB"/>
                    </a:solidFill>
                  </a:tcPr>
                </a:tc>
                <a:tc>
                  <a:txBody>
                    <a:bodyPr/>
                    <a:lstStyle/>
                    <a:p>
                      <a:pPr algn="ctr" fontAlgn="ctr"/>
                      <a:r>
                        <a:rPr lang="pt-BR" sz="1050" b="1" i="0" u="none" strike="noStrike" dirty="0">
                          <a:solidFill>
                            <a:srgbClr val="000000"/>
                          </a:solidFill>
                          <a:effectLst/>
                          <a:latin typeface="Calibri" panose="020F0502020204030204" pitchFamily="34" charset="0"/>
                        </a:rPr>
                        <a:t>Caudal requerido </a:t>
                      </a:r>
                      <a:r>
                        <a:rPr lang="pt-BR" sz="1050" b="1" i="0" u="none" strike="noStrike" dirty="0" err="1">
                          <a:solidFill>
                            <a:srgbClr val="000000"/>
                          </a:solidFill>
                          <a:effectLst/>
                          <a:latin typeface="Calibri" panose="020F0502020204030204" pitchFamily="34" charset="0"/>
                        </a:rPr>
                        <a:t>en</a:t>
                      </a:r>
                      <a:r>
                        <a:rPr lang="pt-BR" sz="1050" b="1" i="0" u="none" strike="noStrike" dirty="0">
                          <a:solidFill>
                            <a:srgbClr val="000000"/>
                          </a:solidFill>
                          <a:effectLst/>
                          <a:latin typeface="Calibri" panose="020F0502020204030204" pitchFamily="34" charset="0"/>
                        </a:rPr>
                        <a:t> 24 h (l/s)</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DBDBDB"/>
                    </a:solidFill>
                  </a:tcPr>
                </a:tc>
                <a:tc>
                  <a:txBody>
                    <a:bodyPr/>
                    <a:lstStyle/>
                    <a:p>
                      <a:pPr algn="ctr" fontAlgn="ctr"/>
                      <a:r>
                        <a:rPr lang="es-CL" sz="1050" b="1" i="0" u="none" strike="noStrike" dirty="0">
                          <a:solidFill>
                            <a:srgbClr val="000000"/>
                          </a:solidFill>
                          <a:effectLst/>
                          <a:latin typeface="Calibri" panose="020F0502020204030204" pitchFamily="34" charset="0"/>
                        </a:rPr>
                        <a:t>Observaciones</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DBDBDB"/>
                    </a:solidFill>
                  </a:tcPr>
                </a:tc>
              </a:tr>
              <a:tr h="294653">
                <a:tc>
                  <a:txBody>
                    <a:bodyPr/>
                    <a:lstStyle/>
                    <a:p>
                      <a:pPr algn="l" fontAlgn="ctr"/>
                      <a:r>
                        <a:rPr lang="es-CL" sz="900" b="0" i="0" u="none" strike="noStrike" dirty="0">
                          <a:solidFill>
                            <a:srgbClr val="000000"/>
                          </a:solidFill>
                          <a:effectLst/>
                          <a:latin typeface="Calibri" panose="020F0502020204030204" pitchFamily="34" charset="0"/>
                        </a:rPr>
                        <a:t>Chancado Primario y Chancado Fino</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a:solidFill>
                            <a:srgbClr val="000000"/>
                          </a:solidFill>
                          <a:effectLst/>
                          <a:latin typeface="Calibri" panose="020F0502020204030204" pitchFamily="34" charset="0"/>
                        </a:rPr>
                        <a:t>2</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a:solidFill>
                            <a:srgbClr val="000000"/>
                          </a:solidFill>
                          <a:effectLst/>
                          <a:latin typeface="Calibri" panose="020F0502020204030204" pitchFamily="34" charset="0"/>
                        </a:rPr>
                        <a:t>2</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a:solidFill>
                            <a:srgbClr val="000000"/>
                          </a:solidFill>
                          <a:effectLst/>
                          <a:latin typeface="Calibri" panose="020F0502020204030204" pitchFamily="34" charset="0"/>
                        </a:rPr>
                        <a:t>16</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a:solidFill>
                            <a:srgbClr val="000000"/>
                          </a:solidFill>
                          <a:effectLst/>
                          <a:latin typeface="Calibri" panose="020F0502020204030204" pitchFamily="34" charset="0"/>
                        </a:rPr>
                        <a:t>230</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a:solidFill>
                            <a:srgbClr val="000000"/>
                          </a:solidFill>
                          <a:effectLst/>
                          <a:latin typeface="Calibri" panose="020F0502020204030204" pitchFamily="34" charset="0"/>
                        </a:rPr>
                        <a:t>2,7</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l" fontAlgn="ctr"/>
                      <a:r>
                        <a:rPr lang="es-CL" sz="900" b="0" i="0" u="none" strike="noStrike">
                          <a:solidFill>
                            <a:srgbClr val="000000"/>
                          </a:solidFill>
                          <a:effectLst/>
                          <a:latin typeface="Calibri" panose="020F0502020204030204" pitchFamily="34" charset="0"/>
                        </a:rPr>
                        <a:t>A cubrir por piscinas</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r>
              <a:tr h="294653">
                <a:tc>
                  <a:txBody>
                    <a:bodyPr/>
                    <a:lstStyle/>
                    <a:p>
                      <a:pPr algn="l" fontAlgn="ctr"/>
                      <a:r>
                        <a:rPr lang="es-CL" sz="900" b="0" i="0" u="none" strike="noStrike" dirty="0">
                          <a:solidFill>
                            <a:srgbClr val="000000"/>
                          </a:solidFill>
                          <a:effectLst/>
                          <a:latin typeface="Calibri" panose="020F0502020204030204" pitchFamily="34" charset="0"/>
                        </a:rPr>
                        <a:t>Edificios de Mantención, Administración y Planta de Fuerza</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a:solidFill>
                            <a:srgbClr val="000000"/>
                          </a:solidFill>
                          <a:effectLst/>
                          <a:latin typeface="Calibri" panose="020F0502020204030204" pitchFamily="34" charset="0"/>
                        </a:rPr>
                        <a:t>2</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a:solidFill>
                            <a:srgbClr val="000000"/>
                          </a:solidFill>
                          <a:effectLst/>
                          <a:latin typeface="Calibri" panose="020F0502020204030204" pitchFamily="34" charset="0"/>
                        </a:rPr>
                        <a:t>2</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a:solidFill>
                            <a:srgbClr val="000000"/>
                          </a:solidFill>
                          <a:effectLst/>
                          <a:latin typeface="Calibri" panose="020F0502020204030204" pitchFamily="34" charset="0"/>
                        </a:rPr>
                        <a:t>16</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a:solidFill>
                            <a:srgbClr val="000000"/>
                          </a:solidFill>
                          <a:effectLst/>
                          <a:latin typeface="Calibri" panose="020F0502020204030204" pitchFamily="34" charset="0"/>
                        </a:rPr>
                        <a:t>230</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a:solidFill>
                            <a:srgbClr val="000000"/>
                          </a:solidFill>
                          <a:effectLst/>
                          <a:latin typeface="Calibri" panose="020F0502020204030204" pitchFamily="34" charset="0"/>
                        </a:rPr>
                        <a:t>2,7</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l" fontAlgn="ctr"/>
                      <a:r>
                        <a:rPr lang="es-CL" sz="900" b="0" i="0" u="none" strike="noStrike">
                          <a:solidFill>
                            <a:srgbClr val="000000"/>
                          </a:solidFill>
                          <a:effectLst/>
                          <a:latin typeface="Calibri" panose="020F0502020204030204" pitchFamily="34" charset="0"/>
                        </a:rPr>
                        <a:t>A cubrir por piscinas</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r>
              <a:tr h="294653">
                <a:tc>
                  <a:txBody>
                    <a:bodyPr/>
                    <a:lstStyle/>
                    <a:p>
                      <a:pPr algn="l" fontAlgn="ctr"/>
                      <a:r>
                        <a:rPr lang="es-CL" sz="900" b="0" i="0" u="none" strike="noStrike" dirty="0">
                          <a:solidFill>
                            <a:srgbClr val="000000"/>
                          </a:solidFill>
                          <a:effectLst/>
                          <a:latin typeface="Calibri" panose="020F0502020204030204" pitchFamily="34" charset="0"/>
                        </a:rPr>
                        <a:t>Campamento Refugio </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dirty="0">
                          <a:solidFill>
                            <a:srgbClr val="000000"/>
                          </a:solidFill>
                          <a:effectLst/>
                          <a:latin typeface="Calibri" panose="020F0502020204030204" pitchFamily="34" charset="0"/>
                        </a:rPr>
                        <a:t>2</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dirty="0">
                          <a:solidFill>
                            <a:srgbClr val="000000"/>
                          </a:solidFill>
                          <a:effectLst/>
                          <a:latin typeface="Calibri" panose="020F0502020204030204" pitchFamily="34" charset="0"/>
                        </a:rPr>
                        <a:t>2</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dirty="0">
                          <a:solidFill>
                            <a:srgbClr val="000000"/>
                          </a:solidFill>
                          <a:effectLst/>
                          <a:latin typeface="Calibri" panose="020F0502020204030204" pitchFamily="34" charset="0"/>
                        </a:rPr>
                        <a:t>16</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dirty="0">
                          <a:solidFill>
                            <a:srgbClr val="000000"/>
                          </a:solidFill>
                          <a:effectLst/>
                          <a:latin typeface="Calibri" panose="020F0502020204030204" pitchFamily="34" charset="0"/>
                        </a:rPr>
                        <a:t>230</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a:solidFill>
                            <a:srgbClr val="000000"/>
                          </a:solidFill>
                          <a:effectLst/>
                          <a:latin typeface="Calibri" panose="020F0502020204030204" pitchFamily="34" charset="0"/>
                        </a:rPr>
                        <a:t>2,7</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l" fontAlgn="ctr"/>
                      <a:r>
                        <a:rPr lang="es-CL" sz="900" b="0" i="0" u="none" strike="noStrike">
                          <a:solidFill>
                            <a:srgbClr val="000000"/>
                          </a:solidFill>
                          <a:effectLst/>
                          <a:latin typeface="Calibri" panose="020F0502020204030204" pitchFamily="34" charset="0"/>
                        </a:rPr>
                        <a:t>Se almacena en estanque de cabeza en campamento</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r>
              <a:tr h="294653">
                <a:tc>
                  <a:txBody>
                    <a:bodyPr/>
                    <a:lstStyle/>
                    <a:p>
                      <a:pPr algn="l" fontAlgn="ctr"/>
                      <a:r>
                        <a:rPr lang="es-CL" sz="900" b="0" i="0" u="none" strike="noStrike">
                          <a:solidFill>
                            <a:srgbClr val="000000"/>
                          </a:solidFill>
                          <a:effectLst/>
                          <a:latin typeface="Calibri" panose="020F0502020204030204" pitchFamily="34" charset="0"/>
                        </a:rPr>
                        <a:t>Campamento Rancho el Gallo</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a:solidFill>
                            <a:srgbClr val="000000"/>
                          </a:solidFill>
                          <a:effectLst/>
                          <a:latin typeface="Calibri" panose="020F0502020204030204" pitchFamily="34" charset="0"/>
                        </a:rPr>
                        <a:t>2</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a:solidFill>
                            <a:srgbClr val="000000"/>
                          </a:solidFill>
                          <a:effectLst/>
                          <a:latin typeface="Calibri" panose="020F0502020204030204" pitchFamily="34" charset="0"/>
                        </a:rPr>
                        <a:t>2</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a:solidFill>
                            <a:srgbClr val="000000"/>
                          </a:solidFill>
                          <a:effectLst/>
                          <a:latin typeface="Calibri" panose="020F0502020204030204" pitchFamily="34" charset="0"/>
                        </a:rPr>
                        <a:t>16</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a:solidFill>
                            <a:srgbClr val="000000"/>
                          </a:solidFill>
                          <a:effectLst/>
                          <a:latin typeface="Calibri" panose="020F0502020204030204" pitchFamily="34" charset="0"/>
                        </a:rPr>
                        <a:t>230</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dirty="0">
                          <a:solidFill>
                            <a:srgbClr val="000000"/>
                          </a:solidFill>
                          <a:effectLst/>
                          <a:latin typeface="Calibri" panose="020F0502020204030204" pitchFamily="34" charset="0"/>
                        </a:rPr>
                        <a:t>2,7</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l" fontAlgn="ctr"/>
                      <a:r>
                        <a:rPr lang="es-CL" sz="900" b="0" i="0" u="none" strike="noStrike" dirty="0">
                          <a:solidFill>
                            <a:srgbClr val="000000"/>
                          </a:solidFill>
                          <a:effectLst/>
                          <a:latin typeface="Calibri" panose="020F0502020204030204" pitchFamily="34" charset="0"/>
                        </a:rPr>
                        <a:t>Se transporta vía camiones a campamento</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r>
            </a:tbl>
          </a:graphicData>
        </a:graphic>
      </p:graphicFrame>
      <p:graphicFrame>
        <p:nvGraphicFramePr>
          <p:cNvPr id="8" name="Tabla 7"/>
          <p:cNvGraphicFramePr>
            <a:graphicFrameLocks noGrp="1"/>
          </p:cNvGraphicFramePr>
          <p:nvPr>
            <p:extLst>
              <p:ext uri="{D42A27DB-BD31-4B8C-83A1-F6EECF244321}">
                <p14:modId xmlns:p14="http://schemas.microsoft.com/office/powerpoint/2010/main" val="2731016821"/>
              </p:ext>
            </p:extLst>
          </p:nvPr>
        </p:nvGraphicFramePr>
        <p:xfrm>
          <a:off x="381000" y="3393293"/>
          <a:ext cx="8229600" cy="747028"/>
        </p:xfrm>
        <a:graphic>
          <a:graphicData uri="http://schemas.openxmlformats.org/drawingml/2006/table">
            <a:tbl>
              <a:tblPr/>
              <a:tblGrid>
                <a:gridCol w="2613227"/>
                <a:gridCol w="743685"/>
                <a:gridCol w="426070"/>
                <a:gridCol w="488043"/>
                <a:gridCol w="661054"/>
                <a:gridCol w="1200742"/>
                <a:gridCol w="2096779"/>
              </a:tblGrid>
              <a:tr h="310161">
                <a:tc>
                  <a:txBody>
                    <a:bodyPr/>
                    <a:lstStyle/>
                    <a:p>
                      <a:pPr algn="l" fontAlgn="ctr"/>
                      <a:r>
                        <a:rPr lang="es-CL" sz="1050" b="1" i="0" u="none" strike="noStrike" dirty="0">
                          <a:solidFill>
                            <a:srgbClr val="000000"/>
                          </a:solidFill>
                          <a:effectLst/>
                          <a:latin typeface="Calibri" panose="020F0502020204030204" pitchFamily="34" charset="0"/>
                        </a:rPr>
                        <a:t>Condición de Instalación y requerimientos del sistema</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DBDBDB"/>
                    </a:solidFill>
                  </a:tcPr>
                </a:tc>
                <a:tc>
                  <a:txBody>
                    <a:bodyPr/>
                    <a:lstStyle/>
                    <a:p>
                      <a:pPr algn="ctr" fontAlgn="ctr"/>
                      <a:r>
                        <a:rPr lang="es-CL" sz="1050" b="1" i="0" u="none" strike="noStrike" dirty="0">
                          <a:solidFill>
                            <a:srgbClr val="000000"/>
                          </a:solidFill>
                          <a:effectLst/>
                          <a:latin typeface="Calibri" panose="020F0502020204030204" pitchFamily="34" charset="0"/>
                        </a:rPr>
                        <a:t>Cantidad de grifos</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DBDBDB"/>
                    </a:solidFill>
                  </a:tcPr>
                </a:tc>
                <a:tc>
                  <a:txBody>
                    <a:bodyPr/>
                    <a:lstStyle/>
                    <a:p>
                      <a:pPr algn="ctr" fontAlgn="ctr"/>
                      <a:r>
                        <a:rPr lang="es-CL" sz="1050" b="1" i="0" u="none" strike="noStrike" dirty="0">
                          <a:solidFill>
                            <a:srgbClr val="000000"/>
                          </a:solidFill>
                          <a:effectLst/>
                          <a:latin typeface="Calibri" panose="020F0502020204030204" pitchFamily="34" charset="0"/>
                        </a:rPr>
                        <a:t>Horas</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DBDBDB"/>
                    </a:solidFill>
                  </a:tcPr>
                </a:tc>
                <a:tc>
                  <a:txBody>
                    <a:bodyPr/>
                    <a:lstStyle/>
                    <a:p>
                      <a:pPr algn="ctr" fontAlgn="ctr"/>
                      <a:r>
                        <a:rPr lang="es-CL" sz="1050" b="1" i="0" u="none" strike="noStrike" dirty="0">
                          <a:solidFill>
                            <a:srgbClr val="000000"/>
                          </a:solidFill>
                          <a:effectLst/>
                          <a:latin typeface="Calibri" panose="020F0502020204030204" pitchFamily="34" charset="0"/>
                        </a:rPr>
                        <a:t>caudal (l/s)</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DBDBDB"/>
                    </a:solidFill>
                  </a:tcPr>
                </a:tc>
                <a:tc>
                  <a:txBody>
                    <a:bodyPr/>
                    <a:lstStyle/>
                    <a:p>
                      <a:pPr algn="ctr" fontAlgn="ctr"/>
                      <a:r>
                        <a:rPr lang="es-CL" sz="1050" b="1" i="0" u="none" strike="noStrike" dirty="0">
                          <a:solidFill>
                            <a:srgbClr val="000000"/>
                          </a:solidFill>
                          <a:effectLst/>
                          <a:latin typeface="Calibri" panose="020F0502020204030204" pitchFamily="34" charset="0"/>
                        </a:rPr>
                        <a:t>Volumen en m3</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DBDBDB"/>
                    </a:solidFill>
                  </a:tcPr>
                </a:tc>
                <a:tc>
                  <a:txBody>
                    <a:bodyPr/>
                    <a:lstStyle/>
                    <a:p>
                      <a:pPr algn="ctr" fontAlgn="ctr"/>
                      <a:r>
                        <a:rPr lang="pt-BR" sz="1050" b="1" i="0" u="none" strike="noStrike" dirty="0">
                          <a:solidFill>
                            <a:srgbClr val="000000"/>
                          </a:solidFill>
                          <a:effectLst/>
                          <a:latin typeface="Calibri" panose="020F0502020204030204" pitchFamily="34" charset="0"/>
                        </a:rPr>
                        <a:t>Caudal requerido </a:t>
                      </a:r>
                      <a:r>
                        <a:rPr lang="pt-BR" sz="1050" b="1" i="0" u="none" strike="noStrike" dirty="0" err="1">
                          <a:solidFill>
                            <a:srgbClr val="000000"/>
                          </a:solidFill>
                          <a:effectLst/>
                          <a:latin typeface="Calibri" panose="020F0502020204030204" pitchFamily="34" charset="0"/>
                        </a:rPr>
                        <a:t>en</a:t>
                      </a:r>
                      <a:r>
                        <a:rPr lang="pt-BR" sz="1050" b="1" i="0" u="none" strike="noStrike" dirty="0">
                          <a:solidFill>
                            <a:srgbClr val="000000"/>
                          </a:solidFill>
                          <a:effectLst/>
                          <a:latin typeface="Calibri" panose="020F0502020204030204" pitchFamily="34" charset="0"/>
                        </a:rPr>
                        <a:t> 24 h (l/s)</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DBDBDB"/>
                    </a:solidFill>
                  </a:tcPr>
                </a:tc>
                <a:tc>
                  <a:txBody>
                    <a:bodyPr/>
                    <a:lstStyle/>
                    <a:p>
                      <a:pPr algn="ctr" fontAlgn="ctr"/>
                      <a:r>
                        <a:rPr lang="es-CL" sz="1050" b="1" i="0" u="none" strike="noStrike" dirty="0">
                          <a:solidFill>
                            <a:srgbClr val="000000"/>
                          </a:solidFill>
                          <a:effectLst/>
                          <a:latin typeface="Calibri" panose="020F0502020204030204" pitchFamily="34" charset="0"/>
                        </a:rPr>
                        <a:t>Observaciones</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DBDBDB"/>
                    </a:solidFill>
                  </a:tcPr>
                </a:tc>
              </a:tr>
              <a:tr h="294653">
                <a:tc>
                  <a:txBody>
                    <a:bodyPr/>
                    <a:lstStyle/>
                    <a:p>
                      <a:pPr algn="l" fontAlgn="ctr"/>
                      <a:r>
                        <a:rPr lang="es-CL" sz="900" b="0" i="0" u="none" strike="noStrike" dirty="0">
                          <a:solidFill>
                            <a:srgbClr val="000000"/>
                          </a:solidFill>
                          <a:effectLst/>
                          <a:latin typeface="Calibri" panose="020F0502020204030204" pitchFamily="34" charset="0"/>
                        </a:rPr>
                        <a:t>Planta ADR y Planta SART.</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l" fontAlgn="ctr"/>
                      <a:r>
                        <a:rPr lang="es-CL" sz="900" b="0" i="0" u="none" strike="noStrike" dirty="0">
                          <a:solidFill>
                            <a:srgbClr val="000000"/>
                          </a:solidFill>
                          <a:effectLst/>
                          <a:latin typeface="Calibri" panose="020F0502020204030204" pitchFamily="34" charset="0"/>
                        </a:rPr>
                        <a:t> </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l" fontAlgn="ctr"/>
                      <a:r>
                        <a:rPr lang="es-CL" sz="900" b="0" i="0" u="none" strike="noStrike" dirty="0">
                          <a:solidFill>
                            <a:srgbClr val="000000"/>
                          </a:solidFill>
                          <a:effectLst/>
                          <a:latin typeface="Calibri" panose="020F0502020204030204" pitchFamily="34" charset="0"/>
                        </a:rPr>
                        <a:t>continuo</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dirty="0">
                          <a:solidFill>
                            <a:srgbClr val="000000"/>
                          </a:solidFill>
                          <a:effectLst/>
                          <a:latin typeface="Calibri" panose="020F0502020204030204" pitchFamily="34" charset="0"/>
                        </a:rPr>
                        <a:t>4,7</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dirty="0">
                          <a:solidFill>
                            <a:srgbClr val="000000"/>
                          </a:solidFill>
                          <a:effectLst/>
                          <a:latin typeface="Calibri" panose="020F0502020204030204" pitchFamily="34" charset="0"/>
                        </a:rPr>
                        <a:t>406,08</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ctr" fontAlgn="ctr"/>
                      <a:r>
                        <a:rPr lang="es-CL" sz="900" b="0" i="0" u="none" strike="noStrike" dirty="0">
                          <a:solidFill>
                            <a:srgbClr val="000000"/>
                          </a:solidFill>
                          <a:effectLst/>
                          <a:latin typeface="Calibri" panose="020F0502020204030204" pitchFamily="34" charset="0"/>
                        </a:rPr>
                        <a:t>4,70</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c>
                  <a:txBody>
                    <a:bodyPr/>
                    <a:lstStyle/>
                    <a:p>
                      <a:pPr algn="l" fontAlgn="ctr"/>
                      <a:r>
                        <a:rPr lang="es-CL" sz="900" b="0" i="0" u="none" strike="noStrike" dirty="0">
                          <a:solidFill>
                            <a:srgbClr val="000000"/>
                          </a:solidFill>
                          <a:effectLst/>
                          <a:latin typeface="Calibri" panose="020F0502020204030204" pitchFamily="34" charset="0"/>
                        </a:rPr>
                        <a:t>se conduce vía gravitacional a puntos de suministros con llegada a piscina de procesos</a:t>
                      </a:r>
                    </a:p>
                  </a:txBody>
                  <a:tcPr marL="7754" marR="7754" marT="7754"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5139475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12993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L" dirty="0" smtClean="0"/>
              <a:t>Introducción</a:t>
            </a:r>
            <a:endParaRPr lang="es-CL" dirty="0"/>
          </a:p>
        </p:txBody>
      </p:sp>
      <p:sp>
        <p:nvSpPr>
          <p:cNvPr id="3" name="2 Marcador de contenido"/>
          <p:cNvSpPr>
            <a:spLocks noGrp="1"/>
          </p:cNvSpPr>
          <p:nvPr>
            <p:ph idx="1"/>
          </p:nvPr>
        </p:nvSpPr>
        <p:spPr>
          <a:xfrm>
            <a:off x="457200" y="1066800"/>
            <a:ext cx="8229600" cy="4953000"/>
          </a:xfrm>
        </p:spPr>
        <p:txBody>
          <a:bodyPr>
            <a:noAutofit/>
          </a:bodyPr>
          <a:lstStyle/>
          <a:p>
            <a:pPr marL="0" lvl="1" indent="0" algn="just">
              <a:lnSpc>
                <a:spcPct val="150000"/>
              </a:lnSpc>
              <a:spcAft>
                <a:spcPts val="0"/>
              </a:spcAft>
              <a:buNone/>
            </a:pPr>
            <a:r>
              <a:rPr lang="es-CL" sz="1200" dirty="0" smtClean="0"/>
              <a:t>Las </a:t>
            </a:r>
            <a:r>
              <a:rPr lang="es-CL" sz="1200" dirty="0"/>
              <a:t>obras </a:t>
            </a:r>
            <a:r>
              <a:rPr lang="es-CL" sz="1200" dirty="0" smtClean="0"/>
              <a:t>que se detallan corresponden al sistema de redes contra incendio para la faena de </a:t>
            </a:r>
            <a:r>
              <a:rPr lang="es-CL" sz="1200" dirty="0"/>
              <a:t>operaciones </a:t>
            </a:r>
            <a:r>
              <a:rPr lang="es-CL" sz="1200" dirty="0" smtClean="0"/>
              <a:t>Maricunga, </a:t>
            </a:r>
            <a:r>
              <a:rPr lang="es-CL" sz="1200" dirty="0"/>
              <a:t>propiedad de </a:t>
            </a:r>
            <a:r>
              <a:rPr lang="es-CL" sz="1200" dirty="0" smtClean="0"/>
              <a:t>Compañía </a:t>
            </a:r>
            <a:r>
              <a:rPr lang="es-CL" sz="1200" dirty="0"/>
              <a:t>Minera Maricunga, </a:t>
            </a:r>
            <a:r>
              <a:rPr lang="es-CL" sz="1200" dirty="0" smtClean="0"/>
              <a:t>ubicada </a:t>
            </a:r>
            <a:r>
              <a:rPr lang="es-CL" sz="1200" dirty="0"/>
              <a:t>en la comuna de </a:t>
            </a:r>
            <a:r>
              <a:rPr lang="es-CL" sz="1200" dirty="0" smtClean="0"/>
              <a:t>Tierra Amarilla, Copiapó</a:t>
            </a:r>
            <a:r>
              <a:rPr lang="es-CL" sz="1200" dirty="0"/>
              <a:t>, III Región</a:t>
            </a:r>
            <a:r>
              <a:rPr lang="es-CL" sz="1200" dirty="0" smtClean="0"/>
              <a:t>.</a:t>
            </a:r>
          </a:p>
          <a:p>
            <a:pPr marL="0" lvl="1" indent="0" algn="just">
              <a:lnSpc>
                <a:spcPct val="150000"/>
              </a:lnSpc>
              <a:spcAft>
                <a:spcPts val="0"/>
              </a:spcAft>
              <a:buNone/>
            </a:pPr>
            <a:r>
              <a:rPr lang="es-ES" sz="1200" dirty="0"/>
              <a:t>El sistema de red contra incendio, se respalda </a:t>
            </a:r>
            <a:r>
              <a:rPr lang="es-ES" sz="1200" dirty="0" smtClean="0"/>
              <a:t>a través de una piscina de emergencia con capacidad de 8.682 m</a:t>
            </a:r>
            <a:r>
              <a:rPr lang="es-ES" sz="1200" baseline="30000" dirty="0" smtClean="0"/>
              <a:t>3</a:t>
            </a:r>
            <a:r>
              <a:rPr lang="es-ES" sz="1200" dirty="0" smtClean="0"/>
              <a:t>, que se ubica contigua e interconectada a la piscina de acumulación de agua fresca de capacidad </a:t>
            </a:r>
            <a:r>
              <a:rPr lang="es-ES" sz="1200" dirty="0"/>
              <a:t>3.644 m</a:t>
            </a:r>
            <a:r>
              <a:rPr lang="es-ES" sz="1200" baseline="30000" dirty="0"/>
              <a:t>3</a:t>
            </a:r>
            <a:r>
              <a:rPr lang="es-ES" sz="1200" dirty="0" smtClean="0"/>
              <a:t>.</a:t>
            </a:r>
          </a:p>
          <a:p>
            <a:pPr marL="0" indent="0" algn="just">
              <a:lnSpc>
                <a:spcPct val="150000"/>
              </a:lnSpc>
              <a:spcAft>
                <a:spcPts val="0"/>
              </a:spcAft>
              <a:buNone/>
            </a:pPr>
            <a:r>
              <a:rPr lang="es-ES_tradnl" sz="1200" dirty="0" smtClean="0"/>
              <a:t>Las </a:t>
            </a:r>
            <a:r>
              <a:rPr lang="es-ES_tradnl" sz="1200" dirty="0"/>
              <a:t>áreas </a:t>
            </a:r>
            <a:r>
              <a:rPr lang="es-ES_tradnl" sz="1200" dirty="0" smtClean="0"/>
              <a:t>operacionales consideradas </a:t>
            </a:r>
            <a:r>
              <a:rPr lang="es-ES_tradnl" sz="1200" dirty="0"/>
              <a:t>son:</a:t>
            </a:r>
          </a:p>
          <a:p>
            <a:pPr algn="just">
              <a:lnSpc>
                <a:spcPct val="150000"/>
              </a:lnSpc>
              <a:spcAft>
                <a:spcPts val="0"/>
              </a:spcAft>
            </a:pPr>
            <a:r>
              <a:rPr lang="es-ES_tradnl" sz="1200" dirty="0" smtClean="0"/>
              <a:t>Chancado </a:t>
            </a:r>
            <a:r>
              <a:rPr lang="es-ES_tradnl" sz="1200" dirty="0"/>
              <a:t>Primario.</a:t>
            </a:r>
            <a:endParaRPr lang="es-CL" sz="1200" dirty="0"/>
          </a:p>
          <a:p>
            <a:pPr algn="just">
              <a:lnSpc>
                <a:spcPct val="150000"/>
              </a:lnSpc>
              <a:spcAft>
                <a:spcPts val="0"/>
              </a:spcAft>
            </a:pPr>
            <a:r>
              <a:rPr lang="es-ES_tradnl" sz="1200" dirty="0" smtClean="0"/>
              <a:t>Chancado </a:t>
            </a:r>
            <a:r>
              <a:rPr lang="es-ES_tradnl" sz="1200" dirty="0"/>
              <a:t>Fino.</a:t>
            </a:r>
            <a:endParaRPr lang="es-CL" sz="1200" dirty="0"/>
          </a:p>
          <a:p>
            <a:pPr algn="just">
              <a:lnSpc>
                <a:spcPct val="150000"/>
              </a:lnSpc>
              <a:spcAft>
                <a:spcPts val="0"/>
              </a:spcAft>
            </a:pPr>
            <a:r>
              <a:rPr lang="es-ES_tradnl" sz="1200" dirty="0" smtClean="0"/>
              <a:t>Edificios </a:t>
            </a:r>
            <a:r>
              <a:rPr lang="es-ES_tradnl" sz="1200" dirty="0"/>
              <a:t>de Mantención, Administración y Planta de Fuerza.</a:t>
            </a:r>
            <a:endParaRPr lang="es-CL" sz="1200" dirty="0"/>
          </a:p>
          <a:p>
            <a:pPr algn="just">
              <a:lnSpc>
                <a:spcPct val="150000"/>
              </a:lnSpc>
              <a:spcAft>
                <a:spcPts val="0"/>
              </a:spcAft>
            </a:pPr>
            <a:r>
              <a:rPr lang="es-ES_tradnl" sz="1200" dirty="0" smtClean="0"/>
              <a:t>Planta </a:t>
            </a:r>
            <a:r>
              <a:rPr lang="es-ES_tradnl" sz="1200" dirty="0"/>
              <a:t>ADR</a:t>
            </a:r>
            <a:r>
              <a:rPr lang="es-ES_tradnl" sz="1200" dirty="0" smtClean="0"/>
              <a:t>.</a:t>
            </a:r>
          </a:p>
          <a:p>
            <a:pPr algn="just">
              <a:lnSpc>
                <a:spcPct val="150000"/>
              </a:lnSpc>
              <a:spcAft>
                <a:spcPts val="0"/>
              </a:spcAft>
            </a:pPr>
            <a:r>
              <a:rPr lang="es-CL" sz="1200" dirty="0" smtClean="0"/>
              <a:t>Planta SART.</a:t>
            </a:r>
            <a:endParaRPr lang="es-CL" sz="1200" dirty="0"/>
          </a:p>
          <a:p>
            <a:pPr marL="457200" lvl="1" indent="0" algn="just">
              <a:lnSpc>
                <a:spcPct val="150000"/>
              </a:lnSpc>
              <a:spcAft>
                <a:spcPts val="0"/>
              </a:spcAft>
              <a:buNone/>
            </a:pPr>
            <a:endParaRPr lang="es-ES" sz="1200" dirty="0" smtClean="0"/>
          </a:p>
          <a:p>
            <a:pPr marL="457200" lvl="1" indent="0" algn="just">
              <a:lnSpc>
                <a:spcPct val="150000"/>
              </a:lnSpc>
              <a:spcAft>
                <a:spcPts val="0"/>
              </a:spcAft>
              <a:buNone/>
            </a:pPr>
            <a:endParaRPr lang="es-ES" sz="1200" dirty="0"/>
          </a:p>
          <a:p>
            <a:pPr marL="457200" lvl="1" indent="0" algn="just">
              <a:lnSpc>
                <a:spcPct val="150000"/>
              </a:lnSpc>
              <a:spcAft>
                <a:spcPts val="0"/>
              </a:spcAft>
              <a:buNone/>
            </a:pPr>
            <a:endParaRPr lang="es-ES" sz="1200" dirty="0" smtClean="0"/>
          </a:p>
          <a:p>
            <a:pPr marL="457200" lvl="1" indent="0" algn="just">
              <a:lnSpc>
                <a:spcPct val="150000"/>
              </a:lnSpc>
              <a:spcAft>
                <a:spcPts val="0"/>
              </a:spcAft>
              <a:buNone/>
            </a:pPr>
            <a:endParaRPr lang="es-ES" sz="1200" dirty="0"/>
          </a:p>
          <a:p>
            <a:pPr marL="0" lvl="1" indent="0" algn="just">
              <a:lnSpc>
                <a:spcPct val="150000"/>
              </a:lnSpc>
              <a:spcAft>
                <a:spcPts val="0"/>
              </a:spcAft>
              <a:buNone/>
            </a:pPr>
            <a:r>
              <a:rPr lang="es-ES" sz="1200" dirty="0" smtClean="0"/>
              <a:t>Adicionalmente se cuenta con sistemas contra incendio para los campamentos:</a:t>
            </a:r>
          </a:p>
          <a:p>
            <a:pPr marL="173038" lvl="1" indent="-173038" algn="just">
              <a:lnSpc>
                <a:spcPct val="150000"/>
              </a:lnSpc>
              <a:spcAft>
                <a:spcPts val="0"/>
              </a:spcAft>
              <a:buFont typeface="Arial" pitchFamily="34" charset="0"/>
              <a:buChar char="●"/>
              <a:tabLst>
                <a:tab pos="461963" algn="l"/>
                <a:tab pos="914400" algn="l"/>
              </a:tabLst>
            </a:pPr>
            <a:r>
              <a:rPr lang="es-ES" sz="1200" dirty="0"/>
              <a:t>Refugio</a:t>
            </a:r>
          </a:p>
          <a:p>
            <a:pPr marL="173038" lvl="1" indent="-173038" algn="just">
              <a:lnSpc>
                <a:spcPct val="150000"/>
              </a:lnSpc>
              <a:spcAft>
                <a:spcPts val="0"/>
              </a:spcAft>
              <a:buFont typeface="Arial" pitchFamily="34" charset="0"/>
              <a:buChar char="●"/>
              <a:tabLst>
                <a:tab pos="461963" algn="l"/>
                <a:tab pos="914400" algn="l"/>
              </a:tabLst>
            </a:pPr>
            <a:r>
              <a:rPr lang="es-ES" sz="1200" dirty="0"/>
              <a:t>Rancho el Gallo</a:t>
            </a:r>
          </a:p>
          <a:p>
            <a:pPr marL="0" lvl="1" indent="0" algn="just">
              <a:spcAft>
                <a:spcPts val="0"/>
              </a:spcAft>
              <a:buNone/>
            </a:pPr>
            <a:endParaRPr lang="es-ES" sz="1200" dirty="0" smtClean="0"/>
          </a:p>
          <a:p>
            <a:pPr marL="0" lvl="1" indent="0" algn="just">
              <a:spcAft>
                <a:spcPts val="0"/>
              </a:spcAft>
              <a:buNone/>
            </a:pPr>
            <a:endParaRPr lang="es-ES" sz="1200" dirty="0"/>
          </a:p>
          <a:p>
            <a:pPr marL="0" lvl="1" indent="0" algn="just">
              <a:spcAft>
                <a:spcPts val="0"/>
              </a:spcAft>
              <a:buNone/>
            </a:pPr>
            <a:endParaRPr lang="es-ES" sz="1200" dirty="0" smtClean="0"/>
          </a:p>
          <a:p>
            <a:pPr marL="0" lvl="1" indent="0" algn="just">
              <a:spcAft>
                <a:spcPts val="0"/>
              </a:spcAft>
              <a:buNone/>
            </a:pPr>
            <a:endParaRPr lang="es-ES" sz="1200" dirty="0"/>
          </a:p>
          <a:p>
            <a:pPr marL="0" lvl="1" indent="0" algn="just">
              <a:spcAft>
                <a:spcPts val="0"/>
              </a:spcAft>
              <a:buNone/>
            </a:pPr>
            <a:endParaRPr lang="es-ES" sz="1200" dirty="0" smtClean="0"/>
          </a:p>
          <a:p>
            <a:pPr marL="0" lvl="1" indent="0" algn="just">
              <a:spcAft>
                <a:spcPts val="0"/>
              </a:spcAft>
              <a:buNone/>
            </a:pPr>
            <a:endParaRPr lang="es-ES" sz="1200" dirty="0"/>
          </a:p>
          <a:p>
            <a:pPr marL="0" lvl="1" indent="0" algn="just">
              <a:spcAft>
                <a:spcPts val="0"/>
              </a:spcAft>
              <a:buNone/>
            </a:pPr>
            <a:endParaRPr lang="es-ES" sz="1200" dirty="0" smtClean="0"/>
          </a:p>
          <a:p>
            <a:pPr marL="0" lvl="1" indent="0" algn="just">
              <a:spcAft>
                <a:spcPts val="0"/>
              </a:spcAft>
              <a:buNone/>
            </a:pPr>
            <a:endParaRPr lang="es-ES" sz="1200" dirty="0"/>
          </a:p>
          <a:p>
            <a:pPr marL="0" lvl="1" indent="0" algn="just">
              <a:spcAft>
                <a:spcPts val="0"/>
              </a:spcAft>
              <a:buNone/>
            </a:pPr>
            <a:r>
              <a:rPr lang="es-ES" sz="1200" dirty="0" smtClean="0"/>
              <a:t> </a:t>
            </a:r>
          </a:p>
          <a:p>
            <a:pPr marL="457200" lvl="1" indent="0" algn="just">
              <a:spcAft>
                <a:spcPts val="0"/>
              </a:spcAft>
              <a:buNone/>
            </a:pPr>
            <a:endParaRPr lang="es-ES" sz="1200" dirty="0"/>
          </a:p>
          <a:p>
            <a:pPr marL="457200" lvl="1" indent="0" algn="just">
              <a:spcAft>
                <a:spcPts val="0"/>
              </a:spcAft>
              <a:buNone/>
            </a:pPr>
            <a:endParaRPr lang="es-CL" sz="1200" dirty="0"/>
          </a:p>
          <a:p>
            <a:pPr marL="457200" lvl="1" indent="0" algn="just">
              <a:spcAft>
                <a:spcPts val="0"/>
              </a:spcAft>
              <a:buNone/>
            </a:pPr>
            <a:endParaRPr lang="es-CL" sz="1200" dirty="0"/>
          </a:p>
          <a:p>
            <a:pPr marL="457200" lvl="1" indent="0" algn="just">
              <a:spcAft>
                <a:spcPts val="0"/>
              </a:spcAft>
              <a:buNone/>
            </a:pPr>
            <a:endParaRPr lang="es-CL" sz="1200" dirty="0"/>
          </a:p>
          <a:p>
            <a:pPr marL="457200" lvl="1" indent="0" algn="just">
              <a:spcAft>
                <a:spcPts val="0"/>
              </a:spcAft>
              <a:buNone/>
            </a:pPr>
            <a:endParaRPr lang="es-CL" sz="1200" dirty="0"/>
          </a:p>
          <a:p>
            <a:pPr marL="0" indent="0" algn="just">
              <a:spcAft>
                <a:spcPts val="0"/>
              </a:spcAft>
              <a:buNone/>
            </a:pPr>
            <a:endParaRPr lang="es-CL" sz="1200" dirty="0"/>
          </a:p>
        </p:txBody>
      </p:sp>
      <p:sp>
        <p:nvSpPr>
          <p:cNvPr id="6" name="Título 1"/>
          <p:cNvSpPr txBox="1">
            <a:spLocks/>
          </p:cNvSpPr>
          <p:nvPr/>
        </p:nvSpPr>
        <p:spPr>
          <a:xfrm>
            <a:off x="457200" y="3962400"/>
            <a:ext cx="8229600" cy="762000"/>
          </a:xfrm>
          <a:prstGeom prst="rect">
            <a:avLst/>
          </a:prstGeom>
        </p:spPr>
        <p:txBody>
          <a:bodyPr vert="horz" lIns="0" tIns="0" rIns="0" bIns="0" rtlCol="0" anchor="ctr">
            <a:normAutofit/>
          </a:bodyPr>
          <a:lstStyle>
            <a:lvl1pPr algn="l" defTabSz="914400" rtl="0" eaLnBrk="1" latinLnBrk="0" hangingPunct="1">
              <a:lnSpc>
                <a:spcPts val="3000"/>
              </a:lnSpc>
              <a:spcBef>
                <a:spcPct val="0"/>
              </a:spcBef>
              <a:buNone/>
              <a:defRPr sz="3000" kern="1200" cap="all" baseline="0">
                <a:solidFill>
                  <a:srgbClr val="425968"/>
                </a:solidFill>
                <a:latin typeface="Arial" pitchFamily="34" charset="0"/>
                <a:ea typeface="+mj-ea"/>
                <a:cs typeface="Arial" pitchFamily="34" charset="0"/>
              </a:defRPr>
            </a:lvl1pPr>
          </a:lstStyle>
          <a:p>
            <a:r>
              <a:rPr lang="es-CL" dirty="0" smtClean="0"/>
              <a:t>Alcance</a:t>
            </a:r>
            <a:endParaRPr lang="es-CL" dirty="0"/>
          </a:p>
        </p:txBody>
      </p:sp>
    </p:spTree>
    <p:extLst>
      <p:ext uri="{BB962C8B-B14F-4D97-AF65-F5344CB8AC3E}">
        <p14:creationId xmlns:p14="http://schemas.microsoft.com/office/powerpoint/2010/main" val="1549161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r>
              <a:rPr lang="es-CL" dirty="0"/>
              <a:t>Esquema de Instalación del Sistema de Protección Contra </a:t>
            </a:r>
            <a:r>
              <a:rPr lang="es-CL" dirty="0" smtClean="0"/>
              <a:t>Incendio</a:t>
            </a:r>
            <a:endParaRPr lang="es-CL" dirty="0"/>
          </a:p>
        </p:txBody>
      </p:sp>
      <p:grpSp>
        <p:nvGrpSpPr>
          <p:cNvPr id="6" name="Grupo 5"/>
          <p:cNvGrpSpPr/>
          <p:nvPr/>
        </p:nvGrpSpPr>
        <p:grpSpPr>
          <a:xfrm>
            <a:off x="132299" y="1143000"/>
            <a:ext cx="8879401" cy="4922428"/>
            <a:chOff x="228600" y="1021172"/>
            <a:chExt cx="8879401" cy="4922428"/>
          </a:xfrm>
        </p:grpSpPr>
        <p:pic>
          <p:nvPicPr>
            <p:cNvPr id="5" name="Imagen 4"/>
            <p:cNvPicPr>
              <a:picLocks noChangeAspect="1"/>
            </p:cNvPicPr>
            <p:nvPr/>
          </p:nvPicPr>
          <p:blipFill>
            <a:blip r:embed="rId2"/>
            <a:stretch>
              <a:fillRect/>
            </a:stretch>
          </p:blipFill>
          <p:spPr>
            <a:xfrm>
              <a:off x="228600" y="1021172"/>
              <a:ext cx="8879401" cy="4922428"/>
            </a:xfrm>
            <a:prstGeom prst="rect">
              <a:avLst/>
            </a:prstGeom>
          </p:spPr>
        </p:pic>
        <p:sp>
          <p:nvSpPr>
            <p:cNvPr id="2" name="1 Bisel"/>
            <p:cNvSpPr/>
            <p:nvPr/>
          </p:nvSpPr>
          <p:spPr>
            <a:xfrm>
              <a:off x="7486999" y="3124200"/>
              <a:ext cx="1352201" cy="533400"/>
            </a:xfrm>
            <a:prstGeom prst="bevel">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t>Piscinas agua fresca y emergencia</a:t>
              </a:r>
              <a:endParaRPr lang="es-CL" sz="1000" dirty="0"/>
            </a:p>
          </p:txBody>
        </p:sp>
        <p:sp>
          <p:nvSpPr>
            <p:cNvPr id="8" name="1 Bisel"/>
            <p:cNvSpPr/>
            <p:nvPr/>
          </p:nvSpPr>
          <p:spPr>
            <a:xfrm>
              <a:off x="5562600" y="5270679"/>
              <a:ext cx="705199" cy="274228"/>
            </a:xfrm>
            <a:prstGeom prst="bevel">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t>SART</a:t>
              </a:r>
              <a:endParaRPr lang="es-CL" sz="1000" dirty="0"/>
            </a:p>
          </p:txBody>
        </p:sp>
        <p:sp>
          <p:nvSpPr>
            <p:cNvPr id="9" name="1 Bisel"/>
            <p:cNvSpPr/>
            <p:nvPr/>
          </p:nvSpPr>
          <p:spPr>
            <a:xfrm>
              <a:off x="361602" y="2987086"/>
              <a:ext cx="857598" cy="365714"/>
            </a:xfrm>
            <a:prstGeom prst="bevel">
              <a:avLst/>
            </a:prstGeom>
            <a:solidFill>
              <a:srgbClr val="8C282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t>Chancado primario</a:t>
              </a:r>
              <a:endParaRPr lang="es-CL" sz="1000" dirty="0"/>
            </a:p>
          </p:txBody>
        </p:sp>
        <p:sp>
          <p:nvSpPr>
            <p:cNvPr id="10" name="1 Bisel"/>
            <p:cNvSpPr/>
            <p:nvPr/>
          </p:nvSpPr>
          <p:spPr>
            <a:xfrm>
              <a:off x="3677619" y="2915585"/>
              <a:ext cx="857598" cy="365714"/>
            </a:xfrm>
            <a:prstGeom prst="bevel">
              <a:avLst/>
            </a:prstGeom>
            <a:solidFill>
              <a:srgbClr val="8C282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t>Chancado fino</a:t>
              </a:r>
              <a:endParaRPr lang="es-CL" sz="1000" dirty="0"/>
            </a:p>
          </p:txBody>
        </p:sp>
        <p:sp>
          <p:nvSpPr>
            <p:cNvPr id="11" name="1 Bisel"/>
            <p:cNvSpPr/>
            <p:nvPr/>
          </p:nvSpPr>
          <p:spPr>
            <a:xfrm>
              <a:off x="4023778" y="1419808"/>
              <a:ext cx="1157822" cy="365714"/>
            </a:xfrm>
            <a:prstGeom prst="bevel">
              <a:avLst/>
            </a:prstGeom>
            <a:solidFill>
              <a:srgbClr val="8C282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t>Ed.</a:t>
              </a:r>
            </a:p>
            <a:p>
              <a:pPr algn="ctr"/>
              <a:r>
                <a:rPr lang="es-CL" sz="1000" dirty="0" smtClean="0"/>
                <a:t>Administración</a:t>
              </a:r>
              <a:endParaRPr lang="es-CL" sz="1000" dirty="0"/>
            </a:p>
          </p:txBody>
        </p:sp>
        <p:sp>
          <p:nvSpPr>
            <p:cNvPr id="12" name="1 Bisel"/>
            <p:cNvSpPr/>
            <p:nvPr/>
          </p:nvSpPr>
          <p:spPr>
            <a:xfrm>
              <a:off x="4572000" y="4800600"/>
              <a:ext cx="609600" cy="304800"/>
            </a:xfrm>
            <a:prstGeom prst="bevel">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t>ADR</a:t>
              </a:r>
              <a:endParaRPr lang="es-CL" sz="1000" dirty="0"/>
            </a:p>
          </p:txBody>
        </p:sp>
        <p:sp>
          <p:nvSpPr>
            <p:cNvPr id="13" name="1 Bisel"/>
            <p:cNvSpPr/>
            <p:nvPr/>
          </p:nvSpPr>
          <p:spPr>
            <a:xfrm>
              <a:off x="2161506" y="1828801"/>
              <a:ext cx="1009998" cy="304800"/>
            </a:xfrm>
            <a:prstGeom prst="bevel">
              <a:avLst/>
            </a:prstGeom>
            <a:solidFill>
              <a:srgbClr val="8C282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t>Planta de Fuerza</a:t>
              </a:r>
              <a:endParaRPr lang="es-CL" sz="1000" dirty="0"/>
            </a:p>
          </p:txBody>
        </p:sp>
        <p:sp>
          <p:nvSpPr>
            <p:cNvPr id="14" name="1 Bisel"/>
            <p:cNvSpPr/>
            <p:nvPr/>
          </p:nvSpPr>
          <p:spPr>
            <a:xfrm>
              <a:off x="2971800" y="1419808"/>
              <a:ext cx="963978" cy="365714"/>
            </a:xfrm>
            <a:prstGeom prst="bevel">
              <a:avLst/>
            </a:prstGeom>
            <a:solidFill>
              <a:srgbClr val="8C282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dirty="0" smtClean="0"/>
                <a:t>Ed. Mantención</a:t>
              </a:r>
              <a:endParaRPr lang="es-CL" sz="1000" dirty="0"/>
            </a:p>
          </p:txBody>
        </p:sp>
      </p:grpSp>
      <p:grpSp>
        <p:nvGrpSpPr>
          <p:cNvPr id="15" name="Source"/>
          <p:cNvGrpSpPr/>
          <p:nvPr/>
        </p:nvGrpSpPr>
        <p:grpSpPr>
          <a:xfrm>
            <a:off x="7086600" y="1267032"/>
            <a:ext cx="1784350" cy="301818"/>
            <a:chOff x="7666754" y="1268083"/>
            <a:chExt cx="1784350" cy="301625"/>
          </a:xfrm>
        </p:grpSpPr>
        <p:sp>
          <p:nvSpPr>
            <p:cNvPr id="16" name="Rectangle 10"/>
            <p:cNvSpPr>
              <a:spLocks noChangeArrowheads="1"/>
            </p:cNvSpPr>
            <p:nvPr/>
          </p:nvSpPr>
          <p:spPr bwMode="auto">
            <a:xfrm>
              <a:off x="7666754" y="1268083"/>
              <a:ext cx="1784350" cy="301625"/>
            </a:xfrm>
            <a:prstGeom prst="rect">
              <a:avLst/>
            </a:prstGeom>
            <a:noFill/>
            <a:ln w="9525">
              <a:noFill/>
              <a:miter lim="800000"/>
              <a:headEnd/>
              <a:tailEnd/>
            </a:ln>
            <a:effectLst/>
          </p:spPr>
          <p:txBody>
            <a:bodyPr lIns="0" tIns="0" rIns="0" bIns="0" anchor="ctr"/>
            <a:lstStyle>
              <a:defPPr>
                <a:defRPr lang="en-US"/>
              </a:defPPr>
              <a:lvl1pPr algn="ctr" rtl="0" eaLnBrk="0" fontAlgn="base" hangingPunct="0">
                <a:spcBef>
                  <a:spcPct val="0"/>
                </a:spcBef>
                <a:spcAft>
                  <a:spcPct val="0"/>
                </a:spcAft>
                <a:defRPr sz="2400" kern="1200">
                  <a:solidFill>
                    <a:schemeClr val="bg1"/>
                  </a:solidFill>
                  <a:latin typeface="Verdana" pitchFamily="34" charset="0"/>
                  <a:ea typeface="+mn-ea"/>
                  <a:cs typeface="+mn-cs"/>
                </a:defRPr>
              </a:lvl1pPr>
              <a:lvl2pPr marL="457200" algn="ctr" rtl="0" eaLnBrk="0" fontAlgn="base" hangingPunct="0">
                <a:spcBef>
                  <a:spcPct val="0"/>
                </a:spcBef>
                <a:spcAft>
                  <a:spcPct val="0"/>
                </a:spcAft>
                <a:defRPr sz="2400" kern="1200">
                  <a:solidFill>
                    <a:schemeClr val="bg1"/>
                  </a:solidFill>
                  <a:latin typeface="Verdana" pitchFamily="34" charset="0"/>
                  <a:ea typeface="+mn-ea"/>
                  <a:cs typeface="+mn-cs"/>
                </a:defRPr>
              </a:lvl2pPr>
              <a:lvl3pPr marL="914400" algn="ctr" rtl="0" eaLnBrk="0" fontAlgn="base" hangingPunct="0">
                <a:spcBef>
                  <a:spcPct val="0"/>
                </a:spcBef>
                <a:spcAft>
                  <a:spcPct val="0"/>
                </a:spcAft>
                <a:defRPr sz="2400" kern="1200">
                  <a:solidFill>
                    <a:schemeClr val="bg1"/>
                  </a:solidFill>
                  <a:latin typeface="Verdana" pitchFamily="34" charset="0"/>
                  <a:ea typeface="+mn-ea"/>
                  <a:cs typeface="+mn-cs"/>
                </a:defRPr>
              </a:lvl3pPr>
              <a:lvl4pPr marL="1371600" algn="ctr" rtl="0" eaLnBrk="0" fontAlgn="base" hangingPunct="0">
                <a:spcBef>
                  <a:spcPct val="0"/>
                </a:spcBef>
                <a:spcAft>
                  <a:spcPct val="0"/>
                </a:spcAft>
                <a:defRPr sz="2400" kern="1200">
                  <a:solidFill>
                    <a:schemeClr val="bg1"/>
                  </a:solidFill>
                  <a:latin typeface="Verdana" pitchFamily="34" charset="0"/>
                  <a:ea typeface="+mn-ea"/>
                  <a:cs typeface="+mn-cs"/>
                </a:defRPr>
              </a:lvl4pPr>
              <a:lvl5pPr marL="1828800" algn="ctr" rtl="0" eaLnBrk="0" fontAlgn="base" hangingPunct="0">
                <a:spcBef>
                  <a:spcPct val="0"/>
                </a:spcBef>
                <a:spcAft>
                  <a:spcPct val="0"/>
                </a:spcAft>
                <a:defRPr sz="2400" kern="1200">
                  <a:solidFill>
                    <a:schemeClr val="bg1"/>
                  </a:solidFill>
                  <a:latin typeface="Verdana" pitchFamily="34" charset="0"/>
                  <a:ea typeface="+mn-ea"/>
                  <a:cs typeface="+mn-cs"/>
                </a:defRPr>
              </a:lvl5pPr>
              <a:lvl6pPr marL="2286000" algn="l" defTabSz="914400" rtl="0" eaLnBrk="1" latinLnBrk="0" hangingPunct="1">
                <a:defRPr sz="2400" kern="1200">
                  <a:solidFill>
                    <a:schemeClr val="bg1"/>
                  </a:solidFill>
                  <a:latin typeface="Verdana" pitchFamily="34" charset="0"/>
                  <a:ea typeface="+mn-ea"/>
                  <a:cs typeface="+mn-cs"/>
                </a:defRPr>
              </a:lvl6pPr>
              <a:lvl7pPr marL="2743200" algn="l" defTabSz="914400" rtl="0" eaLnBrk="1" latinLnBrk="0" hangingPunct="1">
                <a:defRPr sz="2400" kern="1200">
                  <a:solidFill>
                    <a:schemeClr val="bg1"/>
                  </a:solidFill>
                  <a:latin typeface="Verdana" pitchFamily="34" charset="0"/>
                  <a:ea typeface="+mn-ea"/>
                  <a:cs typeface="+mn-cs"/>
                </a:defRPr>
              </a:lvl7pPr>
              <a:lvl8pPr marL="3200400" algn="l" defTabSz="914400" rtl="0" eaLnBrk="1" latinLnBrk="0" hangingPunct="1">
                <a:defRPr sz="2400" kern="1200">
                  <a:solidFill>
                    <a:schemeClr val="bg1"/>
                  </a:solidFill>
                  <a:latin typeface="Verdana" pitchFamily="34" charset="0"/>
                  <a:ea typeface="+mn-ea"/>
                  <a:cs typeface="+mn-cs"/>
                </a:defRPr>
              </a:lvl8pPr>
              <a:lvl9pPr marL="3657600" algn="l" defTabSz="914400" rtl="0" eaLnBrk="1" latinLnBrk="0" hangingPunct="1">
                <a:defRPr sz="2400" kern="1200">
                  <a:solidFill>
                    <a:schemeClr val="bg1"/>
                  </a:solidFill>
                  <a:latin typeface="Verdana" pitchFamily="34" charset="0"/>
                  <a:ea typeface="+mn-ea"/>
                  <a:cs typeface="+mn-cs"/>
                </a:defRPr>
              </a:lvl9pPr>
            </a:lstStyle>
            <a:p>
              <a:pPr defTabSz="881063">
                <a:spcBef>
                  <a:spcPct val="50000"/>
                </a:spcBef>
              </a:pPr>
              <a:r>
                <a:rPr lang="es-CL" sz="1400" b="1" dirty="0" smtClean="0">
                  <a:solidFill>
                    <a:schemeClr val="tx1"/>
                  </a:solidFill>
                  <a:latin typeface="+mn-lt"/>
                </a:rPr>
                <a:t>ILUSTRATIVO</a:t>
              </a:r>
              <a:endParaRPr lang="es-CL" sz="1400" b="1" dirty="0">
                <a:solidFill>
                  <a:schemeClr val="tx1"/>
                </a:solidFill>
                <a:latin typeface="+mn-lt"/>
              </a:endParaRPr>
            </a:p>
          </p:txBody>
        </p:sp>
        <p:sp>
          <p:nvSpPr>
            <p:cNvPr id="17" name="Line 19"/>
            <p:cNvSpPr>
              <a:spLocks noChangeShapeType="1"/>
            </p:cNvSpPr>
            <p:nvPr/>
          </p:nvSpPr>
          <p:spPr bwMode="auto">
            <a:xfrm>
              <a:off x="7815263" y="1549400"/>
              <a:ext cx="1485900" cy="0"/>
            </a:xfrm>
            <a:prstGeom prst="line">
              <a:avLst/>
            </a:prstGeom>
            <a:noFill/>
            <a:ln w="38100" cmpd="dbl">
              <a:solidFill>
                <a:schemeClr val="tx1"/>
              </a:solidFill>
              <a:round/>
              <a:headEnd/>
              <a:tailEnd/>
            </a:ln>
            <a:effectLst/>
          </p:spPr>
          <p:txBody>
            <a:bodyPr wrap="none" lIns="45720" rIns="45720" anchor="ctr"/>
            <a:lstStyle>
              <a:defPPr>
                <a:defRPr lang="en-US"/>
              </a:defPPr>
              <a:lvl1pPr algn="ctr" rtl="0" eaLnBrk="0" fontAlgn="base" hangingPunct="0">
                <a:spcBef>
                  <a:spcPct val="0"/>
                </a:spcBef>
                <a:spcAft>
                  <a:spcPct val="0"/>
                </a:spcAft>
                <a:defRPr sz="2400" kern="1200">
                  <a:solidFill>
                    <a:schemeClr val="bg1"/>
                  </a:solidFill>
                  <a:latin typeface="Verdana" pitchFamily="34" charset="0"/>
                  <a:ea typeface="+mn-ea"/>
                  <a:cs typeface="+mn-cs"/>
                </a:defRPr>
              </a:lvl1pPr>
              <a:lvl2pPr marL="457200" algn="ctr" rtl="0" eaLnBrk="0" fontAlgn="base" hangingPunct="0">
                <a:spcBef>
                  <a:spcPct val="0"/>
                </a:spcBef>
                <a:spcAft>
                  <a:spcPct val="0"/>
                </a:spcAft>
                <a:defRPr sz="2400" kern="1200">
                  <a:solidFill>
                    <a:schemeClr val="bg1"/>
                  </a:solidFill>
                  <a:latin typeface="Verdana" pitchFamily="34" charset="0"/>
                  <a:ea typeface="+mn-ea"/>
                  <a:cs typeface="+mn-cs"/>
                </a:defRPr>
              </a:lvl2pPr>
              <a:lvl3pPr marL="914400" algn="ctr" rtl="0" eaLnBrk="0" fontAlgn="base" hangingPunct="0">
                <a:spcBef>
                  <a:spcPct val="0"/>
                </a:spcBef>
                <a:spcAft>
                  <a:spcPct val="0"/>
                </a:spcAft>
                <a:defRPr sz="2400" kern="1200">
                  <a:solidFill>
                    <a:schemeClr val="bg1"/>
                  </a:solidFill>
                  <a:latin typeface="Verdana" pitchFamily="34" charset="0"/>
                  <a:ea typeface="+mn-ea"/>
                  <a:cs typeface="+mn-cs"/>
                </a:defRPr>
              </a:lvl3pPr>
              <a:lvl4pPr marL="1371600" algn="ctr" rtl="0" eaLnBrk="0" fontAlgn="base" hangingPunct="0">
                <a:spcBef>
                  <a:spcPct val="0"/>
                </a:spcBef>
                <a:spcAft>
                  <a:spcPct val="0"/>
                </a:spcAft>
                <a:defRPr sz="2400" kern="1200">
                  <a:solidFill>
                    <a:schemeClr val="bg1"/>
                  </a:solidFill>
                  <a:latin typeface="Verdana" pitchFamily="34" charset="0"/>
                  <a:ea typeface="+mn-ea"/>
                  <a:cs typeface="+mn-cs"/>
                </a:defRPr>
              </a:lvl4pPr>
              <a:lvl5pPr marL="1828800" algn="ctr" rtl="0" eaLnBrk="0" fontAlgn="base" hangingPunct="0">
                <a:spcBef>
                  <a:spcPct val="0"/>
                </a:spcBef>
                <a:spcAft>
                  <a:spcPct val="0"/>
                </a:spcAft>
                <a:defRPr sz="2400" kern="1200">
                  <a:solidFill>
                    <a:schemeClr val="bg1"/>
                  </a:solidFill>
                  <a:latin typeface="Verdana" pitchFamily="34" charset="0"/>
                  <a:ea typeface="+mn-ea"/>
                  <a:cs typeface="+mn-cs"/>
                </a:defRPr>
              </a:lvl5pPr>
              <a:lvl6pPr marL="2286000" algn="l" defTabSz="914400" rtl="0" eaLnBrk="1" latinLnBrk="0" hangingPunct="1">
                <a:defRPr sz="2400" kern="1200">
                  <a:solidFill>
                    <a:schemeClr val="bg1"/>
                  </a:solidFill>
                  <a:latin typeface="Verdana" pitchFamily="34" charset="0"/>
                  <a:ea typeface="+mn-ea"/>
                  <a:cs typeface="+mn-cs"/>
                </a:defRPr>
              </a:lvl6pPr>
              <a:lvl7pPr marL="2743200" algn="l" defTabSz="914400" rtl="0" eaLnBrk="1" latinLnBrk="0" hangingPunct="1">
                <a:defRPr sz="2400" kern="1200">
                  <a:solidFill>
                    <a:schemeClr val="bg1"/>
                  </a:solidFill>
                  <a:latin typeface="Verdana" pitchFamily="34" charset="0"/>
                  <a:ea typeface="+mn-ea"/>
                  <a:cs typeface="+mn-cs"/>
                </a:defRPr>
              </a:lvl7pPr>
              <a:lvl8pPr marL="3200400" algn="l" defTabSz="914400" rtl="0" eaLnBrk="1" latinLnBrk="0" hangingPunct="1">
                <a:defRPr sz="2400" kern="1200">
                  <a:solidFill>
                    <a:schemeClr val="bg1"/>
                  </a:solidFill>
                  <a:latin typeface="Verdana" pitchFamily="34" charset="0"/>
                  <a:ea typeface="+mn-ea"/>
                  <a:cs typeface="+mn-cs"/>
                </a:defRPr>
              </a:lvl8pPr>
              <a:lvl9pPr marL="3657600" algn="l" defTabSz="914400" rtl="0" eaLnBrk="1" latinLnBrk="0" hangingPunct="1">
                <a:defRPr sz="2400" kern="1200">
                  <a:solidFill>
                    <a:schemeClr val="bg1"/>
                  </a:solidFill>
                  <a:latin typeface="Verdana" pitchFamily="34" charset="0"/>
                  <a:ea typeface="+mn-ea"/>
                  <a:cs typeface="+mn-cs"/>
                </a:defRPr>
              </a:lvl9pPr>
            </a:lstStyle>
            <a:p>
              <a:endParaRPr lang="es-CL" dirty="0"/>
            </a:p>
          </p:txBody>
        </p:sp>
        <p:sp>
          <p:nvSpPr>
            <p:cNvPr id="18" name="Line 20"/>
            <p:cNvSpPr>
              <a:spLocks noChangeShapeType="1"/>
            </p:cNvSpPr>
            <p:nvPr/>
          </p:nvSpPr>
          <p:spPr bwMode="auto">
            <a:xfrm>
              <a:off x="7815263" y="1290638"/>
              <a:ext cx="1485900" cy="0"/>
            </a:xfrm>
            <a:prstGeom prst="line">
              <a:avLst/>
            </a:prstGeom>
            <a:noFill/>
            <a:ln w="38100" cmpd="dbl">
              <a:solidFill>
                <a:schemeClr val="tx1"/>
              </a:solidFill>
              <a:round/>
              <a:headEnd/>
              <a:tailEnd/>
            </a:ln>
            <a:effectLst/>
          </p:spPr>
          <p:txBody>
            <a:bodyPr wrap="none" lIns="45720" rIns="45720" anchor="ctr"/>
            <a:lstStyle>
              <a:defPPr>
                <a:defRPr lang="en-US"/>
              </a:defPPr>
              <a:lvl1pPr algn="ctr" rtl="0" eaLnBrk="0" fontAlgn="base" hangingPunct="0">
                <a:spcBef>
                  <a:spcPct val="0"/>
                </a:spcBef>
                <a:spcAft>
                  <a:spcPct val="0"/>
                </a:spcAft>
                <a:defRPr sz="2400" kern="1200">
                  <a:solidFill>
                    <a:schemeClr val="bg1"/>
                  </a:solidFill>
                  <a:latin typeface="Verdana" pitchFamily="34" charset="0"/>
                  <a:ea typeface="+mn-ea"/>
                  <a:cs typeface="+mn-cs"/>
                </a:defRPr>
              </a:lvl1pPr>
              <a:lvl2pPr marL="457200" algn="ctr" rtl="0" eaLnBrk="0" fontAlgn="base" hangingPunct="0">
                <a:spcBef>
                  <a:spcPct val="0"/>
                </a:spcBef>
                <a:spcAft>
                  <a:spcPct val="0"/>
                </a:spcAft>
                <a:defRPr sz="2400" kern="1200">
                  <a:solidFill>
                    <a:schemeClr val="bg1"/>
                  </a:solidFill>
                  <a:latin typeface="Verdana" pitchFamily="34" charset="0"/>
                  <a:ea typeface="+mn-ea"/>
                  <a:cs typeface="+mn-cs"/>
                </a:defRPr>
              </a:lvl2pPr>
              <a:lvl3pPr marL="914400" algn="ctr" rtl="0" eaLnBrk="0" fontAlgn="base" hangingPunct="0">
                <a:spcBef>
                  <a:spcPct val="0"/>
                </a:spcBef>
                <a:spcAft>
                  <a:spcPct val="0"/>
                </a:spcAft>
                <a:defRPr sz="2400" kern="1200">
                  <a:solidFill>
                    <a:schemeClr val="bg1"/>
                  </a:solidFill>
                  <a:latin typeface="Verdana" pitchFamily="34" charset="0"/>
                  <a:ea typeface="+mn-ea"/>
                  <a:cs typeface="+mn-cs"/>
                </a:defRPr>
              </a:lvl3pPr>
              <a:lvl4pPr marL="1371600" algn="ctr" rtl="0" eaLnBrk="0" fontAlgn="base" hangingPunct="0">
                <a:spcBef>
                  <a:spcPct val="0"/>
                </a:spcBef>
                <a:spcAft>
                  <a:spcPct val="0"/>
                </a:spcAft>
                <a:defRPr sz="2400" kern="1200">
                  <a:solidFill>
                    <a:schemeClr val="bg1"/>
                  </a:solidFill>
                  <a:latin typeface="Verdana" pitchFamily="34" charset="0"/>
                  <a:ea typeface="+mn-ea"/>
                  <a:cs typeface="+mn-cs"/>
                </a:defRPr>
              </a:lvl4pPr>
              <a:lvl5pPr marL="1828800" algn="ctr" rtl="0" eaLnBrk="0" fontAlgn="base" hangingPunct="0">
                <a:spcBef>
                  <a:spcPct val="0"/>
                </a:spcBef>
                <a:spcAft>
                  <a:spcPct val="0"/>
                </a:spcAft>
                <a:defRPr sz="2400" kern="1200">
                  <a:solidFill>
                    <a:schemeClr val="bg1"/>
                  </a:solidFill>
                  <a:latin typeface="Verdana" pitchFamily="34" charset="0"/>
                  <a:ea typeface="+mn-ea"/>
                  <a:cs typeface="+mn-cs"/>
                </a:defRPr>
              </a:lvl5pPr>
              <a:lvl6pPr marL="2286000" algn="l" defTabSz="914400" rtl="0" eaLnBrk="1" latinLnBrk="0" hangingPunct="1">
                <a:defRPr sz="2400" kern="1200">
                  <a:solidFill>
                    <a:schemeClr val="bg1"/>
                  </a:solidFill>
                  <a:latin typeface="Verdana" pitchFamily="34" charset="0"/>
                  <a:ea typeface="+mn-ea"/>
                  <a:cs typeface="+mn-cs"/>
                </a:defRPr>
              </a:lvl6pPr>
              <a:lvl7pPr marL="2743200" algn="l" defTabSz="914400" rtl="0" eaLnBrk="1" latinLnBrk="0" hangingPunct="1">
                <a:defRPr sz="2400" kern="1200">
                  <a:solidFill>
                    <a:schemeClr val="bg1"/>
                  </a:solidFill>
                  <a:latin typeface="Verdana" pitchFamily="34" charset="0"/>
                  <a:ea typeface="+mn-ea"/>
                  <a:cs typeface="+mn-cs"/>
                </a:defRPr>
              </a:lvl7pPr>
              <a:lvl8pPr marL="3200400" algn="l" defTabSz="914400" rtl="0" eaLnBrk="1" latinLnBrk="0" hangingPunct="1">
                <a:defRPr sz="2400" kern="1200">
                  <a:solidFill>
                    <a:schemeClr val="bg1"/>
                  </a:solidFill>
                  <a:latin typeface="Verdana" pitchFamily="34" charset="0"/>
                  <a:ea typeface="+mn-ea"/>
                  <a:cs typeface="+mn-cs"/>
                </a:defRPr>
              </a:lvl8pPr>
              <a:lvl9pPr marL="3657600" algn="l" defTabSz="914400" rtl="0" eaLnBrk="1" latinLnBrk="0" hangingPunct="1">
                <a:defRPr sz="2400" kern="1200">
                  <a:solidFill>
                    <a:schemeClr val="bg1"/>
                  </a:solidFill>
                  <a:latin typeface="Verdana" pitchFamily="34" charset="0"/>
                  <a:ea typeface="+mn-ea"/>
                  <a:cs typeface="+mn-cs"/>
                </a:defRPr>
              </a:lvl9pPr>
            </a:lstStyle>
            <a:p>
              <a:endParaRPr lang="es-CL" dirty="0"/>
            </a:p>
          </p:txBody>
        </p:sp>
      </p:grpSp>
    </p:spTree>
    <p:extLst>
      <p:ext uri="{BB962C8B-B14F-4D97-AF65-F5344CB8AC3E}">
        <p14:creationId xmlns:p14="http://schemas.microsoft.com/office/powerpoint/2010/main" val="40250700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L" dirty="0" smtClean="0"/>
              <a:t>Ubicación General CMM</a:t>
            </a:r>
            <a:endParaRPr lang="es-CL" dirty="0"/>
          </a:p>
        </p:txBody>
      </p:sp>
      <p:sp>
        <p:nvSpPr>
          <p:cNvPr id="4" name="Marcador de número de diapositiva 3"/>
          <p:cNvSpPr>
            <a:spLocks noGrp="1"/>
          </p:cNvSpPr>
          <p:nvPr>
            <p:ph type="sldNum" sz="quarter" idx="12"/>
          </p:nvPr>
        </p:nvSpPr>
        <p:spPr/>
        <p:txBody>
          <a:bodyPr/>
          <a:lstStyle/>
          <a:p>
            <a:fld id="{BCCD82F6-8F66-42C4-A87D-275812D533C5}" type="slidenum">
              <a:rPr lang="en-US" smtClean="0"/>
              <a:pPr/>
              <a:t>4</a:t>
            </a:fld>
            <a:endParaRPr lang="en-US"/>
          </a:p>
        </p:txBody>
      </p:sp>
      <p:pic>
        <p:nvPicPr>
          <p:cNvPr id="5" name="Imagen 4"/>
          <p:cNvPicPr>
            <a:picLocks noChangeAspect="1"/>
          </p:cNvPicPr>
          <p:nvPr/>
        </p:nvPicPr>
        <p:blipFill>
          <a:blip r:embed="rId2"/>
          <a:stretch>
            <a:fillRect/>
          </a:stretch>
        </p:blipFill>
        <p:spPr>
          <a:xfrm>
            <a:off x="1295400" y="974039"/>
            <a:ext cx="6553200" cy="5226576"/>
          </a:xfrm>
          <a:prstGeom prst="rect">
            <a:avLst/>
          </a:prstGeom>
        </p:spPr>
      </p:pic>
      <p:sp>
        <p:nvSpPr>
          <p:cNvPr id="6" name="CuadroTexto 5"/>
          <p:cNvSpPr txBox="1"/>
          <p:nvPr/>
        </p:nvSpPr>
        <p:spPr>
          <a:xfrm>
            <a:off x="1295400" y="6400800"/>
            <a:ext cx="4114800" cy="276999"/>
          </a:xfrm>
          <a:prstGeom prst="rect">
            <a:avLst/>
          </a:prstGeom>
          <a:noFill/>
        </p:spPr>
        <p:txBody>
          <a:bodyPr wrap="square" rtlCol="0">
            <a:spAutoFit/>
          </a:bodyPr>
          <a:lstStyle/>
          <a:p>
            <a:r>
              <a:rPr lang="es-CL" sz="1200" dirty="0" smtClean="0">
                <a:solidFill>
                  <a:schemeClr val="bg1"/>
                </a:solidFill>
              </a:rPr>
              <a:t>Fuente: Imagen CMM 2012 Equipo Exploraciones</a:t>
            </a:r>
            <a:endParaRPr lang="es-CL" sz="1200" dirty="0">
              <a:solidFill>
                <a:schemeClr val="bg1"/>
              </a:solidFill>
            </a:endParaRPr>
          </a:p>
        </p:txBody>
      </p:sp>
      <p:sp>
        <p:nvSpPr>
          <p:cNvPr id="7" name="4 Llamada rectangular redondeada"/>
          <p:cNvSpPr/>
          <p:nvPr/>
        </p:nvSpPr>
        <p:spPr>
          <a:xfrm>
            <a:off x="845350" y="5640880"/>
            <a:ext cx="900100" cy="576064"/>
          </a:xfrm>
          <a:prstGeom prst="wedgeRoundRectCallout">
            <a:avLst>
              <a:gd name="adj1" fmla="val 148729"/>
              <a:gd name="adj2" fmla="val 8429"/>
              <a:gd name="adj3" fmla="val 16667"/>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b="1" dirty="0" smtClean="0"/>
              <a:t>Rancho el Gallo</a:t>
            </a:r>
            <a:endParaRPr lang="es-CL" sz="1000" b="1" dirty="0"/>
          </a:p>
        </p:txBody>
      </p:sp>
      <p:sp>
        <p:nvSpPr>
          <p:cNvPr id="8" name="4 Llamada rectangular redondeada"/>
          <p:cNvSpPr/>
          <p:nvPr/>
        </p:nvSpPr>
        <p:spPr>
          <a:xfrm>
            <a:off x="6096000" y="1447800"/>
            <a:ext cx="823900" cy="304800"/>
          </a:xfrm>
          <a:prstGeom prst="wedgeRoundRectCallout">
            <a:avLst>
              <a:gd name="adj1" fmla="val 110083"/>
              <a:gd name="adj2" fmla="val 128965"/>
              <a:gd name="adj3" fmla="val 16667"/>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b="1" dirty="0" smtClean="0"/>
              <a:t>Refugio</a:t>
            </a:r>
            <a:endParaRPr lang="es-CL" sz="1000" b="1" dirty="0"/>
          </a:p>
        </p:txBody>
      </p:sp>
      <p:sp>
        <p:nvSpPr>
          <p:cNvPr id="9" name="5 Llamada rectangular redondeada"/>
          <p:cNvSpPr/>
          <p:nvPr/>
        </p:nvSpPr>
        <p:spPr>
          <a:xfrm>
            <a:off x="2133600" y="1159768"/>
            <a:ext cx="1407305" cy="576064"/>
          </a:xfrm>
          <a:prstGeom prst="wedgeRoundRectCallout">
            <a:avLst>
              <a:gd name="adj1" fmla="val 85744"/>
              <a:gd name="adj2" fmla="val 88611"/>
              <a:gd name="adj3" fmla="val 16667"/>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b="1" dirty="0" smtClean="0"/>
              <a:t>Administración</a:t>
            </a:r>
            <a:endParaRPr lang="es-CL" sz="1000" b="1" dirty="0"/>
          </a:p>
        </p:txBody>
      </p:sp>
      <p:sp>
        <p:nvSpPr>
          <p:cNvPr id="10" name="8 Llamada rectangular redondeada"/>
          <p:cNvSpPr/>
          <p:nvPr/>
        </p:nvSpPr>
        <p:spPr>
          <a:xfrm>
            <a:off x="5392347" y="2210032"/>
            <a:ext cx="1407305" cy="458240"/>
          </a:xfrm>
          <a:prstGeom prst="wedgeRoundRectCallout">
            <a:avLst>
              <a:gd name="adj1" fmla="val -63157"/>
              <a:gd name="adj2" fmla="val -22815"/>
              <a:gd name="adj3" fmla="val 16667"/>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b="1" dirty="0" smtClean="0"/>
              <a:t>Piscinas Agua</a:t>
            </a:r>
            <a:endParaRPr lang="es-CL" sz="1000" b="1" dirty="0"/>
          </a:p>
        </p:txBody>
      </p:sp>
      <p:sp>
        <p:nvSpPr>
          <p:cNvPr id="11" name="4 Llamada rectangular redondeada"/>
          <p:cNvSpPr/>
          <p:nvPr/>
        </p:nvSpPr>
        <p:spPr>
          <a:xfrm>
            <a:off x="2640805" y="2858759"/>
            <a:ext cx="900100" cy="576064"/>
          </a:xfrm>
          <a:prstGeom prst="wedgeRoundRectCallout">
            <a:avLst>
              <a:gd name="adj1" fmla="val 136937"/>
              <a:gd name="adj2" fmla="val -9995"/>
              <a:gd name="adj3" fmla="val 16667"/>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b="1" dirty="0" smtClean="0"/>
              <a:t>Planta ADR</a:t>
            </a:r>
            <a:endParaRPr lang="es-CL" sz="1000" b="1" dirty="0"/>
          </a:p>
        </p:txBody>
      </p:sp>
      <p:sp>
        <p:nvSpPr>
          <p:cNvPr id="12" name="6 Llamada rectangular redondeada"/>
          <p:cNvSpPr/>
          <p:nvPr/>
        </p:nvSpPr>
        <p:spPr>
          <a:xfrm>
            <a:off x="4234543" y="1140134"/>
            <a:ext cx="900100" cy="576064"/>
          </a:xfrm>
          <a:prstGeom prst="wedgeRoundRectCallout">
            <a:avLst>
              <a:gd name="adj1" fmla="val -60084"/>
              <a:gd name="adj2" fmla="val 178414"/>
              <a:gd name="adj3" fmla="val 16667"/>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b="1" dirty="0" smtClean="0"/>
              <a:t>Chancado Fino</a:t>
            </a:r>
            <a:endParaRPr lang="es-CL" sz="1000" b="1" dirty="0"/>
          </a:p>
        </p:txBody>
      </p:sp>
      <p:sp>
        <p:nvSpPr>
          <p:cNvPr id="14" name="1 Llamada rectangular redondeada"/>
          <p:cNvSpPr/>
          <p:nvPr/>
        </p:nvSpPr>
        <p:spPr>
          <a:xfrm>
            <a:off x="914400" y="2215475"/>
            <a:ext cx="900100" cy="576064"/>
          </a:xfrm>
          <a:prstGeom prst="wedgeRoundRectCallout">
            <a:avLst>
              <a:gd name="adj1" fmla="val 185917"/>
              <a:gd name="adj2" fmla="val -5743"/>
              <a:gd name="adj3" fmla="val 16667"/>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b="1" dirty="0" smtClean="0"/>
              <a:t>Chancado primario</a:t>
            </a:r>
            <a:endParaRPr lang="es-CL" sz="1000" b="1" dirty="0"/>
          </a:p>
        </p:txBody>
      </p:sp>
      <p:grpSp>
        <p:nvGrpSpPr>
          <p:cNvPr id="15" name="Source"/>
          <p:cNvGrpSpPr/>
          <p:nvPr/>
        </p:nvGrpSpPr>
        <p:grpSpPr>
          <a:xfrm>
            <a:off x="7298129" y="382491"/>
            <a:ext cx="1784350" cy="301818"/>
            <a:chOff x="7666754" y="1268083"/>
            <a:chExt cx="1784350" cy="301625"/>
          </a:xfrm>
        </p:grpSpPr>
        <p:sp>
          <p:nvSpPr>
            <p:cNvPr id="16" name="Rectangle 10"/>
            <p:cNvSpPr>
              <a:spLocks noChangeArrowheads="1"/>
            </p:cNvSpPr>
            <p:nvPr/>
          </p:nvSpPr>
          <p:spPr bwMode="auto">
            <a:xfrm>
              <a:off x="7666754" y="1268083"/>
              <a:ext cx="1784350" cy="301625"/>
            </a:xfrm>
            <a:prstGeom prst="rect">
              <a:avLst/>
            </a:prstGeom>
            <a:noFill/>
            <a:ln w="9525">
              <a:noFill/>
              <a:miter lim="800000"/>
              <a:headEnd/>
              <a:tailEnd/>
            </a:ln>
            <a:effectLst/>
          </p:spPr>
          <p:txBody>
            <a:bodyPr lIns="0" tIns="0" rIns="0" bIns="0" anchor="ctr"/>
            <a:lstStyle>
              <a:defPPr>
                <a:defRPr lang="en-US"/>
              </a:defPPr>
              <a:lvl1pPr algn="ctr" rtl="0" eaLnBrk="0" fontAlgn="base" hangingPunct="0">
                <a:spcBef>
                  <a:spcPct val="0"/>
                </a:spcBef>
                <a:spcAft>
                  <a:spcPct val="0"/>
                </a:spcAft>
                <a:defRPr sz="2400" kern="1200">
                  <a:solidFill>
                    <a:schemeClr val="bg1"/>
                  </a:solidFill>
                  <a:latin typeface="Verdana" pitchFamily="34" charset="0"/>
                  <a:ea typeface="+mn-ea"/>
                  <a:cs typeface="+mn-cs"/>
                </a:defRPr>
              </a:lvl1pPr>
              <a:lvl2pPr marL="457200" algn="ctr" rtl="0" eaLnBrk="0" fontAlgn="base" hangingPunct="0">
                <a:spcBef>
                  <a:spcPct val="0"/>
                </a:spcBef>
                <a:spcAft>
                  <a:spcPct val="0"/>
                </a:spcAft>
                <a:defRPr sz="2400" kern="1200">
                  <a:solidFill>
                    <a:schemeClr val="bg1"/>
                  </a:solidFill>
                  <a:latin typeface="Verdana" pitchFamily="34" charset="0"/>
                  <a:ea typeface="+mn-ea"/>
                  <a:cs typeface="+mn-cs"/>
                </a:defRPr>
              </a:lvl2pPr>
              <a:lvl3pPr marL="914400" algn="ctr" rtl="0" eaLnBrk="0" fontAlgn="base" hangingPunct="0">
                <a:spcBef>
                  <a:spcPct val="0"/>
                </a:spcBef>
                <a:spcAft>
                  <a:spcPct val="0"/>
                </a:spcAft>
                <a:defRPr sz="2400" kern="1200">
                  <a:solidFill>
                    <a:schemeClr val="bg1"/>
                  </a:solidFill>
                  <a:latin typeface="Verdana" pitchFamily="34" charset="0"/>
                  <a:ea typeface="+mn-ea"/>
                  <a:cs typeface="+mn-cs"/>
                </a:defRPr>
              </a:lvl3pPr>
              <a:lvl4pPr marL="1371600" algn="ctr" rtl="0" eaLnBrk="0" fontAlgn="base" hangingPunct="0">
                <a:spcBef>
                  <a:spcPct val="0"/>
                </a:spcBef>
                <a:spcAft>
                  <a:spcPct val="0"/>
                </a:spcAft>
                <a:defRPr sz="2400" kern="1200">
                  <a:solidFill>
                    <a:schemeClr val="bg1"/>
                  </a:solidFill>
                  <a:latin typeface="Verdana" pitchFamily="34" charset="0"/>
                  <a:ea typeface="+mn-ea"/>
                  <a:cs typeface="+mn-cs"/>
                </a:defRPr>
              </a:lvl4pPr>
              <a:lvl5pPr marL="1828800" algn="ctr" rtl="0" eaLnBrk="0" fontAlgn="base" hangingPunct="0">
                <a:spcBef>
                  <a:spcPct val="0"/>
                </a:spcBef>
                <a:spcAft>
                  <a:spcPct val="0"/>
                </a:spcAft>
                <a:defRPr sz="2400" kern="1200">
                  <a:solidFill>
                    <a:schemeClr val="bg1"/>
                  </a:solidFill>
                  <a:latin typeface="Verdana" pitchFamily="34" charset="0"/>
                  <a:ea typeface="+mn-ea"/>
                  <a:cs typeface="+mn-cs"/>
                </a:defRPr>
              </a:lvl5pPr>
              <a:lvl6pPr marL="2286000" algn="l" defTabSz="914400" rtl="0" eaLnBrk="1" latinLnBrk="0" hangingPunct="1">
                <a:defRPr sz="2400" kern="1200">
                  <a:solidFill>
                    <a:schemeClr val="bg1"/>
                  </a:solidFill>
                  <a:latin typeface="Verdana" pitchFamily="34" charset="0"/>
                  <a:ea typeface="+mn-ea"/>
                  <a:cs typeface="+mn-cs"/>
                </a:defRPr>
              </a:lvl6pPr>
              <a:lvl7pPr marL="2743200" algn="l" defTabSz="914400" rtl="0" eaLnBrk="1" latinLnBrk="0" hangingPunct="1">
                <a:defRPr sz="2400" kern="1200">
                  <a:solidFill>
                    <a:schemeClr val="bg1"/>
                  </a:solidFill>
                  <a:latin typeface="Verdana" pitchFamily="34" charset="0"/>
                  <a:ea typeface="+mn-ea"/>
                  <a:cs typeface="+mn-cs"/>
                </a:defRPr>
              </a:lvl7pPr>
              <a:lvl8pPr marL="3200400" algn="l" defTabSz="914400" rtl="0" eaLnBrk="1" latinLnBrk="0" hangingPunct="1">
                <a:defRPr sz="2400" kern="1200">
                  <a:solidFill>
                    <a:schemeClr val="bg1"/>
                  </a:solidFill>
                  <a:latin typeface="Verdana" pitchFamily="34" charset="0"/>
                  <a:ea typeface="+mn-ea"/>
                  <a:cs typeface="+mn-cs"/>
                </a:defRPr>
              </a:lvl8pPr>
              <a:lvl9pPr marL="3657600" algn="l" defTabSz="914400" rtl="0" eaLnBrk="1" latinLnBrk="0" hangingPunct="1">
                <a:defRPr sz="2400" kern="1200">
                  <a:solidFill>
                    <a:schemeClr val="bg1"/>
                  </a:solidFill>
                  <a:latin typeface="Verdana" pitchFamily="34" charset="0"/>
                  <a:ea typeface="+mn-ea"/>
                  <a:cs typeface="+mn-cs"/>
                </a:defRPr>
              </a:lvl9pPr>
            </a:lstStyle>
            <a:p>
              <a:pPr defTabSz="881063">
                <a:spcBef>
                  <a:spcPct val="50000"/>
                </a:spcBef>
              </a:pPr>
              <a:r>
                <a:rPr lang="es-CL" sz="1400" b="1" dirty="0" smtClean="0">
                  <a:solidFill>
                    <a:schemeClr val="tx1"/>
                  </a:solidFill>
                  <a:latin typeface="+mn-lt"/>
                </a:rPr>
                <a:t>ILUSTRATIVO</a:t>
              </a:r>
              <a:endParaRPr lang="es-CL" sz="1400" b="1" dirty="0">
                <a:solidFill>
                  <a:schemeClr val="tx1"/>
                </a:solidFill>
                <a:latin typeface="+mn-lt"/>
              </a:endParaRPr>
            </a:p>
          </p:txBody>
        </p:sp>
        <p:sp>
          <p:nvSpPr>
            <p:cNvPr id="17" name="Line 19"/>
            <p:cNvSpPr>
              <a:spLocks noChangeShapeType="1"/>
            </p:cNvSpPr>
            <p:nvPr/>
          </p:nvSpPr>
          <p:spPr bwMode="auto">
            <a:xfrm>
              <a:off x="7815263" y="1549400"/>
              <a:ext cx="1485900" cy="0"/>
            </a:xfrm>
            <a:prstGeom prst="line">
              <a:avLst/>
            </a:prstGeom>
            <a:noFill/>
            <a:ln w="38100" cmpd="dbl">
              <a:solidFill>
                <a:schemeClr val="tx1"/>
              </a:solidFill>
              <a:round/>
              <a:headEnd/>
              <a:tailEnd/>
            </a:ln>
            <a:effectLst/>
          </p:spPr>
          <p:txBody>
            <a:bodyPr wrap="none" lIns="45720" rIns="45720" anchor="ctr"/>
            <a:lstStyle>
              <a:defPPr>
                <a:defRPr lang="en-US"/>
              </a:defPPr>
              <a:lvl1pPr algn="ctr" rtl="0" eaLnBrk="0" fontAlgn="base" hangingPunct="0">
                <a:spcBef>
                  <a:spcPct val="0"/>
                </a:spcBef>
                <a:spcAft>
                  <a:spcPct val="0"/>
                </a:spcAft>
                <a:defRPr sz="2400" kern="1200">
                  <a:solidFill>
                    <a:schemeClr val="bg1"/>
                  </a:solidFill>
                  <a:latin typeface="Verdana" pitchFamily="34" charset="0"/>
                  <a:ea typeface="+mn-ea"/>
                  <a:cs typeface="+mn-cs"/>
                </a:defRPr>
              </a:lvl1pPr>
              <a:lvl2pPr marL="457200" algn="ctr" rtl="0" eaLnBrk="0" fontAlgn="base" hangingPunct="0">
                <a:spcBef>
                  <a:spcPct val="0"/>
                </a:spcBef>
                <a:spcAft>
                  <a:spcPct val="0"/>
                </a:spcAft>
                <a:defRPr sz="2400" kern="1200">
                  <a:solidFill>
                    <a:schemeClr val="bg1"/>
                  </a:solidFill>
                  <a:latin typeface="Verdana" pitchFamily="34" charset="0"/>
                  <a:ea typeface="+mn-ea"/>
                  <a:cs typeface="+mn-cs"/>
                </a:defRPr>
              </a:lvl2pPr>
              <a:lvl3pPr marL="914400" algn="ctr" rtl="0" eaLnBrk="0" fontAlgn="base" hangingPunct="0">
                <a:spcBef>
                  <a:spcPct val="0"/>
                </a:spcBef>
                <a:spcAft>
                  <a:spcPct val="0"/>
                </a:spcAft>
                <a:defRPr sz="2400" kern="1200">
                  <a:solidFill>
                    <a:schemeClr val="bg1"/>
                  </a:solidFill>
                  <a:latin typeface="Verdana" pitchFamily="34" charset="0"/>
                  <a:ea typeface="+mn-ea"/>
                  <a:cs typeface="+mn-cs"/>
                </a:defRPr>
              </a:lvl3pPr>
              <a:lvl4pPr marL="1371600" algn="ctr" rtl="0" eaLnBrk="0" fontAlgn="base" hangingPunct="0">
                <a:spcBef>
                  <a:spcPct val="0"/>
                </a:spcBef>
                <a:spcAft>
                  <a:spcPct val="0"/>
                </a:spcAft>
                <a:defRPr sz="2400" kern="1200">
                  <a:solidFill>
                    <a:schemeClr val="bg1"/>
                  </a:solidFill>
                  <a:latin typeface="Verdana" pitchFamily="34" charset="0"/>
                  <a:ea typeface="+mn-ea"/>
                  <a:cs typeface="+mn-cs"/>
                </a:defRPr>
              </a:lvl4pPr>
              <a:lvl5pPr marL="1828800" algn="ctr" rtl="0" eaLnBrk="0" fontAlgn="base" hangingPunct="0">
                <a:spcBef>
                  <a:spcPct val="0"/>
                </a:spcBef>
                <a:spcAft>
                  <a:spcPct val="0"/>
                </a:spcAft>
                <a:defRPr sz="2400" kern="1200">
                  <a:solidFill>
                    <a:schemeClr val="bg1"/>
                  </a:solidFill>
                  <a:latin typeface="Verdana" pitchFamily="34" charset="0"/>
                  <a:ea typeface="+mn-ea"/>
                  <a:cs typeface="+mn-cs"/>
                </a:defRPr>
              </a:lvl5pPr>
              <a:lvl6pPr marL="2286000" algn="l" defTabSz="914400" rtl="0" eaLnBrk="1" latinLnBrk="0" hangingPunct="1">
                <a:defRPr sz="2400" kern="1200">
                  <a:solidFill>
                    <a:schemeClr val="bg1"/>
                  </a:solidFill>
                  <a:latin typeface="Verdana" pitchFamily="34" charset="0"/>
                  <a:ea typeface="+mn-ea"/>
                  <a:cs typeface="+mn-cs"/>
                </a:defRPr>
              </a:lvl6pPr>
              <a:lvl7pPr marL="2743200" algn="l" defTabSz="914400" rtl="0" eaLnBrk="1" latinLnBrk="0" hangingPunct="1">
                <a:defRPr sz="2400" kern="1200">
                  <a:solidFill>
                    <a:schemeClr val="bg1"/>
                  </a:solidFill>
                  <a:latin typeface="Verdana" pitchFamily="34" charset="0"/>
                  <a:ea typeface="+mn-ea"/>
                  <a:cs typeface="+mn-cs"/>
                </a:defRPr>
              </a:lvl7pPr>
              <a:lvl8pPr marL="3200400" algn="l" defTabSz="914400" rtl="0" eaLnBrk="1" latinLnBrk="0" hangingPunct="1">
                <a:defRPr sz="2400" kern="1200">
                  <a:solidFill>
                    <a:schemeClr val="bg1"/>
                  </a:solidFill>
                  <a:latin typeface="Verdana" pitchFamily="34" charset="0"/>
                  <a:ea typeface="+mn-ea"/>
                  <a:cs typeface="+mn-cs"/>
                </a:defRPr>
              </a:lvl8pPr>
              <a:lvl9pPr marL="3657600" algn="l" defTabSz="914400" rtl="0" eaLnBrk="1" latinLnBrk="0" hangingPunct="1">
                <a:defRPr sz="2400" kern="1200">
                  <a:solidFill>
                    <a:schemeClr val="bg1"/>
                  </a:solidFill>
                  <a:latin typeface="Verdana" pitchFamily="34" charset="0"/>
                  <a:ea typeface="+mn-ea"/>
                  <a:cs typeface="+mn-cs"/>
                </a:defRPr>
              </a:lvl9pPr>
            </a:lstStyle>
            <a:p>
              <a:endParaRPr lang="es-CL" dirty="0"/>
            </a:p>
          </p:txBody>
        </p:sp>
        <p:sp>
          <p:nvSpPr>
            <p:cNvPr id="18" name="Line 20"/>
            <p:cNvSpPr>
              <a:spLocks noChangeShapeType="1"/>
            </p:cNvSpPr>
            <p:nvPr/>
          </p:nvSpPr>
          <p:spPr bwMode="auto">
            <a:xfrm>
              <a:off x="7815263" y="1290638"/>
              <a:ext cx="1485900" cy="0"/>
            </a:xfrm>
            <a:prstGeom prst="line">
              <a:avLst/>
            </a:prstGeom>
            <a:noFill/>
            <a:ln w="38100" cmpd="dbl">
              <a:solidFill>
                <a:schemeClr val="tx1"/>
              </a:solidFill>
              <a:round/>
              <a:headEnd/>
              <a:tailEnd/>
            </a:ln>
            <a:effectLst/>
          </p:spPr>
          <p:txBody>
            <a:bodyPr wrap="none" lIns="45720" rIns="45720" anchor="ctr"/>
            <a:lstStyle>
              <a:defPPr>
                <a:defRPr lang="en-US"/>
              </a:defPPr>
              <a:lvl1pPr algn="ctr" rtl="0" eaLnBrk="0" fontAlgn="base" hangingPunct="0">
                <a:spcBef>
                  <a:spcPct val="0"/>
                </a:spcBef>
                <a:spcAft>
                  <a:spcPct val="0"/>
                </a:spcAft>
                <a:defRPr sz="2400" kern="1200">
                  <a:solidFill>
                    <a:schemeClr val="bg1"/>
                  </a:solidFill>
                  <a:latin typeface="Verdana" pitchFamily="34" charset="0"/>
                  <a:ea typeface="+mn-ea"/>
                  <a:cs typeface="+mn-cs"/>
                </a:defRPr>
              </a:lvl1pPr>
              <a:lvl2pPr marL="457200" algn="ctr" rtl="0" eaLnBrk="0" fontAlgn="base" hangingPunct="0">
                <a:spcBef>
                  <a:spcPct val="0"/>
                </a:spcBef>
                <a:spcAft>
                  <a:spcPct val="0"/>
                </a:spcAft>
                <a:defRPr sz="2400" kern="1200">
                  <a:solidFill>
                    <a:schemeClr val="bg1"/>
                  </a:solidFill>
                  <a:latin typeface="Verdana" pitchFamily="34" charset="0"/>
                  <a:ea typeface="+mn-ea"/>
                  <a:cs typeface="+mn-cs"/>
                </a:defRPr>
              </a:lvl2pPr>
              <a:lvl3pPr marL="914400" algn="ctr" rtl="0" eaLnBrk="0" fontAlgn="base" hangingPunct="0">
                <a:spcBef>
                  <a:spcPct val="0"/>
                </a:spcBef>
                <a:spcAft>
                  <a:spcPct val="0"/>
                </a:spcAft>
                <a:defRPr sz="2400" kern="1200">
                  <a:solidFill>
                    <a:schemeClr val="bg1"/>
                  </a:solidFill>
                  <a:latin typeface="Verdana" pitchFamily="34" charset="0"/>
                  <a:ea typeface="+mn-ea"/>
                  <a:cs typeface="+mn-cs"/>
                </a:defRPr>
              </a:lvl3pPr>
              <a:lvl4pPr marL="1371600" algn="ctr" rtl="0" eaLnBrk="0" fontAlgn="base" hangingPunct="0">
                <a:spcBef>
                  <a:spcPct val="0"/>
                </a:spcBef>
                <a:spcAft>
                  <a:spcPct val="0"/>
                </a:spcAft>
                <a:defRPr sz="2400" kern="1200">
                  <a:solidFill>
                    <a:schemeClr val="bg1"/>
                  </a:solidFill>
                  <a:latin typeface="Verdana" pitchFamily="34" charset="0"/>
                  <a:ea typeface="+mn-ea"/>
                  <a:cs typeface="+mn-cs"/>
                </a:defRPr>
              </a:lvl4pPr>
              <a:lvl5pPr marL="1828800" algn="ctr" rtl="0" eaLnBrk="0" fontAlgn="base" hangingPunct="0">
                <a:spcBef>
                  <a:spcPct val="0"/>
                </a:spcBef>
                <a:spcAft>
                  <a:spcPct val="0"/>
                </a:spcAft>
                <a:defRPr sz="2400" kern="1200">
                  <a:solidFill>
                    <a:schemeClr val="bg1"/>
                  </a:solidFill>
                  <a:latin typeface="Verdana" pitchFamily="34" charset="0"/>
                  <a:ea typeface="+mn-ea"/>
                  <a:cs typeface="+mn-cs"/>
                </a:defRPr>
              </a:lvl5pPr>
              <a:lvl6pPr marL="2286000" algn="l" defTabSz="914400" rtl="0" eaLnBrk="1" latinLnBrk="0" hangingPunct="1">
                <a:defRPr sz="2400" kern="1200">
                  <a:solidFill>
                    <a:schemeClr val="bg1"/>
                  </a:solidFill>
                  <a:latin typeface="Verdana" pitchFamily="34" charset="0"/>
                  <a:ea typeface="+mn-ea"/>
                  <a:cs typeface="+mn-cs"/>
                </a:defRPr>
              </a:lvl6pPr>
              <a:lvl7pPr marL="2743200" algn="l" defTabSz="914400" rtl="0" eaLnBrk="1" latinLnBrk="0" hangingPunct="1">
                <a:defRPr sz="2400" kern="1200">
                  <a:solidFill>
                    <a:schemeClr val="bg1"/>
                  </a:solidFill>
                  <a:latin typeface="Verdana" pitchFamily="34" charset="0"/>
                  <a:ea typeface="+mn-ea"/>
                  <a:cs typeface="+mn-cs"/>
                </a:defRPr>
              </a:lvl7pPr>
              <a:lvl8pPr marL="3200400" algn="l" defTabSz="914400" rtl="0" eaLnBrk="1" latinLnBrk="0" hangingPunct="1">
                <a:defRPr sz="2400" kern="1200">
                  <a:solidFill>
                    <a:schemeClr val="bg1"/>
                  </a:solidFill>
                  <a:latin typeface="Verdana" pitchFamily="34" charset="0"/>
                  <a:ea typeface="+mn-ea"/>
                  <a:cs typeface="+mn-cs"/>
                </a:defRPr>
              </a:lvl8pPr>
              <a:lvl9pPr marL="3657600" algn="l" defTabSz="914400" rtl="0" eaLnBrk="1" latinLnBrk="0" hangingPunct="1">
                <a:defRPr sz="2400" kern="1200">
                  <a:solidFill>
                    <a:schemeClr val="bg1"/>
                  </a:solidFill>
                  <a:latin typeface="Verdana" pitchFamily="34" charset="0"/>
                  <a:ea typeface="+mn-ea"/>
                  <a:cs typeface="+mn-cs"/>
                </a:defRPr>
              </a:lvl9pPr>
            </a:lstStyle>
            <a:p>
              <a:endParaRPr lang="es-CL" dirty="0"/>
            </a:p>
          </p:txBody>
        </p:sp>
      </p:grpSp>
    </p:spTree>
    <p:extLst>
      <p:ext uri="{BB962C8B-B14F-4D97-AF65-F5344CB8AC3E}">
        <p14:creationId xmlns:p14="http://schemas.microsoft.com/office/powerpoint/2010/main" val="8320695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es-CL" dirty="0" smtClean="0"/>
              <a:t>Ubicación General CMM</a:t>
            </a:r>
            <a:endParaRPr lang="es-CL" dirty="0"/>
          </a:p>
        </p:txBody>
      </p:sp>
      <p:pic>
        <p:nvPicPr>
          <p:cNvPr id="1027"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246" t="14015" r="4600" b="11553"/>
          <a:stretch/>
        </p:blipFill>
        <p:spPr bwMode="auto">
          <a:xfrm>
            <a:off x="1115617" y="980729"/>
            <a:ext cx="6732984" cy="5137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Llamada rectangular redondeada"/>
          <p:cNvSpPr/>
          <p:nvPr/>
        </p:nvSpPr>
        <p:spPr>
          <a:xfrm>
            <a:off x="1187624" y="3117776"/>
            <a:ext cx="900100" cy="576064"/>
          </a:xfrm>
          <a:prstGeom prst="wedgeRoundRectCallout">
            <a:avLst>
              <a:gd name="adj1" fmla="val 136937"/>
              <a:gd name="adj2" fmla="val -9995"/>
              <a:gd name="adj3" fmla="val 16667"/>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b="1" dirty="0" smtClean="0"/>
              <a:t>Chancado primario</a:t>
            </a:r>
            <a:endParaRPr lang="es-CL" sz="1000" b="1" dirty="0"/>
          </a:p>
        </p:txBody>
      </p:sp>
      <p:sp>
        <p:nvSpPr>
          <p:cNvPr id="5" name="4 Llamada rectangular redondeada"/>
          <p:cNvSpPr/>
          <p:nvPr/>
        </p:nvSpPr>
        <p:spPr>
          <a:xfrm>
            <a:off x="3959932" y="4886316"/>
            <a:ext cx="900100" cy="576064"/>
          </a:xfrm>
          <a:prstGeom prst="wedgeRoundRectCallout">
            <a:avLst>
              <a:gd name="adj1" fmla="val 136937"/>
              <a:gd name="adj2" fmla="val -9995"/>
              <a:gd name="adj3" fmla="val 16667"/>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b="1" dirty="0" smtClean="0"/>
              <a:t>Planta ADR</a:t>
            </a:r>
            <a:endParaRPr lang="es-CL" sz="1000" b="1" dirty="0"/>
          </a:p>
        </p:txBody>
      </p:sp>
      <p:sp>
        <p:nvSpPr>
          <p:cNvPr id="6" name="5 Llamada rectangular redondeada"/>
          <p:cNvSpPr/>
          <p:nvPr/>
        </p:nvSpPr>
        <p:spPr>
          <a:xfrm>
            <a:off x="3050565" y="1164983"/>
            <a:ext cx="1407305" cy="576064"/>
          </a:xfrm>
          <a:prstGeom prst="wedgeRoundRectCallout">
            <a:avLst>
              <a:gd name="adj1" fmla="val 85744"/>
              <a:gd name="adj2" fmla="val 88611"/>
              <a:gd name="adj3" fmla="val 16667"/>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b="1" dirty="0" smtClean="0"/>
              <a:t>Administración</a:t>
            </a:r>
            <a:endParaRPr lang="es-CL" sz="1000" b="1" dirty="0"/>
          </a:p>
        </p:txBody>
      </p:sp>
      <p:sp>
        <p:nvSpPr>
          <p:cNvPr id="7" name="6 Llamada rectangular redondeada"/>
          <p:cNvSpPr/>
          <p:nvPr/>
        </p:nvSpPr>
        <p:spPr>
          <a:xfrm>
            <a:off x="3475793" y="3693840"/>
            <a:ext cx="900100" cy="576064"/>
          </a:xfrm>
          <a:prstGeom prst="wedgeRoundRectCallout">
            <a:avLst>
              <a:gd name="adj1" fmla="val 143094"/>
              <a:gd name="adj2" fmla="val -120627"/>
              <a:gd name="adj3" fmla="val 16667"/>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b="1" dirty="0" smtClean="0"/>
              <a:t>Chancado Fino</a:t>
            </a:r>
            <a:endParaRPr lang="es-CL" sz="1000" b="1" dirty="0"/>
          </a:p>
        </p:txBody>
      </p:sp>
      <p:sp>
        <p:nvSpPr>
          <p:cNvPr id="9" name="8 Llamada rectangular redondeada"/>
          <p:cNvSpPr/>
          <p:nvPr/>
        </p:nvSpPr>
        <p:spPr>
          <a:xfrm>
            <a:off x="7656123" y="2133600"/>
            <a:ext cx="1407305" cy="576064"/>
          </a:xfrm>
          <a:prstGeom prst="wedgeRoundRectCallout">
            <a:avLst>
              <a:gd name="adj1" fmla="val -56776"/>
              <a:gd name="adj2" fmla="val 112591"/>
              <a:gd name="adj3" fmla="val 16667"/>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000" b="1" dirty="0" smtClean="0"/>
              <a:t>Piscinas de Agua</a:t>
            </a:r>
            <a:endParaRPr lang="es-CL" sz="1000" b="1" dirty="0"/>
          </a:p>
        </p:txBody>
      </p:sp>
      <p:grpSp>
        <p:nvGrpSpPr>
          <p:cNvPr id="10" name="Source"/>
          <p:cNvGrpSpPr/>
          <p:nvPr/>
        </p:nvGrpSpPr>
        <p:grpSpPr>
          <a:xfrm>
            <a:off x="7298129" y="382491"/>
            <a:ext cx="1784350" cy="301818"/>
            <a:chOff x="7666754" y="1268083"/>
            <a:chExt cx="1784350" cy="301625"/>
          </a:xfrm>
        </p:grpSpPr>
        <p:sp>
          <p:nvSpPr>
            <p:cNvPr id="11" name="Rectangle 10"/>
            <p:cNvSpPr>
              <a:spLocks noChangeArrowheads="1"/>
            </p:cNvSpPr>
            <p:nvPr/>
          </p:nvSpPr>
          <p:spPr bwMode="auto">
            <a:xfrm>
              <a:off x="7666754" y="1268083"/>
              <a:ext cx="1784350" cy="301625"/>
            </a:xfrm>
            <a:prstGeom prst="rect">
              <a:avLst/>
            </a:prstGeom>
            <a:noFill/>
            <a:ln w="9525">
              <a:noFill/>
              <a:miter lim="800000"/>
              <a:headEnd/>
              <a:tailEnd/>
            </a:ln>
            <a:effectLst/>
          </p:spPr>
          <p:txBody>
            <a:bodyPr lIns="0" tIns="0" rIns="0" bIns="0" anchor="ctr"/>
            <a:lstStyle>
              <a:defPPr>
                <a:defRPr lang="en-US"/>
              </a:defPPr>
              <a:lvl1pPr algn="ctr" rtl="0" eaLnBrk="0" fontAlgn="base" hangingPunct="0">
                <a:spcBef>
                  <a:spcPct val="0"/>
                </a:spcBef>
                <a:spcAft>
                  <a:spcPct val="0"/>
                </a:spcAft>
                <a:defRPr sz="2400" kern="1200">
                  <a:solidFill>
                    <a:schemeClr val="bg1"/>
                  </a:solidFill>
                  <a:latin typeface="Verdana" pitchFamily="34" charset="0"/>
                  <a:ea typeface="+mn-ea"/>
                  <a:cs typeface="+mn-cs"/>
                </a:defRPr>
              </a:lvl1pPr>
              <a:lvl2pPr marL="457200" algn="ctr" rtl="0" eaLnBrk="0" fontAlgn="base" hangingPunct="0">
                <a:spcBef>
                  <a:spcPct val="0"/>
                </a:spcBef>
                <a:spcAft>
                  <a:spcPct val="0"/>
                </a:spcAft>
                <a:defRPr sz="2400" kern="1200">
                  <a:solidFill>
                    <a:schemeClr val="bg1"/>
                  </a:solidFill>
                  <a:latin typeface="Verdana" pitchFamily="34" charset="0"/>
                  <a:ea typeface="+mn-ea"/>
                  <a:cs typeface="+mn-cs"/>
                </a:defRPr>
              </a:lvl2pPr>
              <a:lvl3pPr marL="914400" algn="ctr" rtl="0" eaLnBrk="0" fontAlgn="base" hangingPunct="0">
                <a:spcBef>
                  <a:spcPct val="0"/>
                </a:spcBef>
                <a:spcAft>
                  <a:spcPct val="0"/>
                </a:spcAft>
                <a:defRPr sz="2400" kern="1200">
                  <a:solidFill>
                    <a:schemeClr val="bg1"/>
                  </a:solidFill>
                  <a:latin typeface="Verdana" pitchFamily="34" charset="0"/>
                  <a:ea typeface="+mn-ea"/>
                  <a:cs typeface="+mn-cs"/>
                </a:defRPr>
              </a:lvl3pPr>
              <a:lvl4pPr marL="1371600" algn="ctr" rtl="0" eaLnBrk="0" fontAlgn="base" hangingPunct="0">
                <a:spcBef>
                  <a:spcPct val="0"/>
                </a:spcBef>
                <a:spcAft>
                  <a:spcPct val="0"/>
                </a:spcAft>
                <a:defRPr sz="2400" kern="1200">
                  <a:solidFill>
                    <a:schemeClr val="bg1"/>
                  </a:solidFill>
                  <a:latin typeface="Verdana" pitchFamily="34" charset="0"/>
                  <a:ea typeface="+mn-ea"/>
                  <a:cs typeface="+mn-cs"/>
                </a:defRPr>
              </a:lvl4pPr>
              <a:lvl5pPr marL="1828800" algn="ctr" rtl="0" eaLnBrk="0" fontAlgn="base" hangingPunct="0">
                <a:spcBef>
                  <a:spcPct val="0"/>
                </a:spcBef>
                <a:spcAft>
                  <a:spcPct val="0"/>
                </a:spcAft>
                <a:defRPr sz="2400" kern="1200">
                  <a:solidFill>
                    <a:schemeClr val="bg1"/>
                  </a:solidFill>
                  <a:latin typeface="Verdana" pitchFamily="34" charset="0"/>
                  <a:ea typeface="+mn-ea"/>
                  <a:cs typeface="+mn-cs"/>
                </a:defRPr>
              </a:lvl5pPr>
              <a:lvl6pPr marL="2286000" algn="l" defTabSz="914400" rtl="0" eaLnBrk="1" latinLnBrk="0" hangingPunct="1">
                <a:defRPr sz="2400" kern="1200">
                  <a:solidFill>
                    <a:schemeClr val="bg1"/>
                  </a:solidFill>
                  <a:latin typeface="Verdana" pitchFamily="34" charset="0"/>
                  <a:ea typeface="+mn-ea"/>
                  <a:cs typeface="+mn-cs"/>
                </a:defRPr>
              </a:lvl6pPr>
              <a:lvl7pPr marL="2743200" algn="l" defTabSz="914400" rtl="0" eaLnBrk="1" latinLnBrk="0" hangingPunct="1">
                <a:defRPr sz="2400" kern="1200">
                  <a:solidFill>
                    <a:schemeClr val="bg1"/>
                  </a:solidFill>
                  <a:latin typeface="Verdana" pitchFamily="34" charset="0"/>
                  <a:ea typeface="+mn-ea"/>
                  <a:cs typeface="+mn-cs"/>
                </a:defRPr>
              </a:lvl7pPr>
              <a:lvl8pPr marL="3200400" algn="l" defTabSz="914400" rtl="0" eaLnBrk="1" latinLnBrk="0" hangingPunct="1">
                <a:defRPr sz="2400" kern="1200">
                  <a:solidFill>
                    <a:schemeClr val="bg1"/>
                  </a:solidFill>
                  <a:latin typeface="Verdana" pitchFamily="34" charset="0"/>
                  <a:ea typeface="+mn-ea"/>
                  <a:cs typeface="+mn-cs"/>
                </a:defRPr>
              </a:lvl8pPr>
              <a:lvl9pPr marL="3657600" algn="l" defTabSz="914400" rtl="0" eaLnBrk="1" latinLnBrk="0" hangingPunct="1">
                <a:defRPr sz="2400" kern="1200">
                  <a:solidFill>
                    <a:schemeClr val="bg1"/>
                  </a:solidFill>
                  <a:latin typeface="Verdana" pitchFamily="34" charset="0"/>
                  <a:ea typeface="+mn-ea"/>
                  <a:cs typeface="+mn-cs"/>
                </a:defRPr>
              </a:lvl9pPr>
            </a:lstStyle>
            <a:p>
              <a:pPr defTabSz="881063">
                <a:spcBef>
                  <a:spcPct val="50000"/>
                </a:spcBef>
              </a:pPr>
              <a:r>
                <a:rPr lang="es-CL" sz="1400" b="1" dirty="0" smtClean="0">
                  <a:solidFill>
                    <a:schemeClr val="tx1"/>
                  </a:solidFill>
                  <a:latin typeface="+mn-lt"/>
                </a:rPr>
                <a:t>ILUSTRATIVO</a:t>
              </a:r>
              <a:endParaRPr lang="es-CL" sz="1400" b="1" dirty="0">
                <a:solidFill>
                  <a:schemeClr val="tx1"/>
                </a:solidFill>
                <a:latin typeface="+mn-lt"/>
              </a:endParaRPr>
            </a:p>
          </p:txBody>
        </p:sp>
        <p:sp>
          <p:nvSpPr>
            <p:cNvPr id="12" name="Line 19"/>
            <p:cNvSpPr>
              <a:spLocks noChangeShapeType="1"/>
            </p:cNvSpPr>
            <p:nvPr/>
          </p:nvSpPr>
          <p:spPr bwMode="auto">
            <a:xfrm>
              <a:off x="7815263" y="1549400"/>
              <a:ext cx="1485900" cy="0"/>
            </a:xfrm>
            <a:prstGeom prst="line">
              <a:avLst/>
            </a:prstGeom>
            <a:noFill/>
            <a:ln w="38100" cmpd="dbl">
              <a:solidFill>
                <a:schemeClr val="tx1"/>
              </a:solidFill>
              <a:round/>
              <a:headEnd/>
              <a:tailEnd/>
            </a:ln>
            <a:effectLst/>
          </p:spPr>
          <p:txBody>
            <a:bodyPr wrap="none" lIns="45720" rIns="45720" anchor="ctr"/>
            <a:lstStyle>
              <a:defPPr>
                <a:defRPr lang="en-US"/>
              </a:defPPr>
              <a:lvl1pPr algn="ctr" rtl="0" eaLnBrk="0" fontAlgn="base" hangingPunct="0">
                <a:spcBef>
                  <a:spcPct val="0"/>
                </a:spcBef>
                <a:spcAft>
                  <a:spcPct val="0"/>
                </a:spcAft>
                <a:defRPr sz="2400" kern="1200">
                  <a:solidFill>
                    <a:schemeClr val="bg1"/>
                  </a:solidFill>
                  <a:latin typeface="Verdana" pitchFamily="34" charset="0"/>
                  <a:ea typeface="+mn-ea"/>
                  <a:cs typeface="+mn-cs"/>
                </a:defRPr>
              </a:lvl1pPr>
              <a:lvl2pPr marL="457200" algn="ctr" rtl="0" eaLnBrk="0" fontAlgn="base" hangingPunct="0">
                <a:spcBef>
                  <a:spcPct val="0"/>
                </a:spcBef>
                <a:spcAft>
                  <a:spcPct val="0"/>
                </a:spcAft>
                <a:defRPr sz="2400" kern="1200">
                  <a:solidFill>
                    <a:schemeClr val="bg1"/>
                  </a:solidFill>
                  <a:latin typeface="Verdana" pitchFamily="34" charset="0"/>
                  <a:ea typeface="+mn-ea"/>
                  <a:cs typeface="+mn-cs"/>
                </a:defRPr>
              </a:lvl2pPr>
              <a:lvl3pPr marL="914400" algn="ctr" rtl="0" eaLnBrk="0" fontAlgn="base" hangingPunct="0">
                <a:spcBef>
                  <a:spcPct val="0"/>
                </a:spcBef>
                <a:spcAft>
                  <a:spcPct val="0"/>
                </a:spcAft>
                <a:defRPr sz="2400" kern="1200">
                  <a:solidFill>
                    <a:schemeClr val="bg1"/>
                  </a:solidFill>
                  <a:latin typeface="Verdana" pitchFamily="34" charset="0"/>
                  <a:ea typeface="+mn-ea"/>
                  <a:cs typeface="+mn-cs"/>
                </a:defRPr>
              </a:lvl3pPr>
              <a:lvl4pPr marL="1371600" algn="ctr" rtl="0" eaLnBrk="0" fontAlgn="base" hangingPunct="0">
                <a:spcBef>
                  <a:spcPct val="0"/>
                </a:spcBef>
                <a:spcAft>
                  <a:spcPct val="0"/>
                </a:spcAft>
                <a:defRPr sz="2400" kern="1200">
                  <a:solidFill>
                    <a:schemeClr val="bg1"/>
                  </a:solidFill>
                  <a:latin typeface="Verdana" pitchFamily="34" charset="0"/>
                  <a:ea typeface="+mn-ea"/>
                  <a:cs typeface="+mn-cs"/>
                </a:defRPr>
              </a:lvl4pPr>
              <a:lvl5pPr marL="1828800" algn="ctr" rtl="0" eaLnBrk="0" fontAlgn="base" hangingPunct="0">
                <a:spcBef>
                  <a:spcPct val="0"/>
                </a:spcBef>
                <a:spcAft>
                  <a:spcPct val="0"/>
                </a:spcAft>
                <a:defRPr sz="2400" kern="1200">
                  <a:solidFill>
                    <a:schemeClr val="bg1"/>
                  </a:solidFill>
                  <a:latin typeface="Verdana" pitchFamily="34" charset="0"/>
                  <a:ea typeface="+mn-ea"/>
                  <a:cs typeface="+mn-cs"/>
                </a:defRPr>
              </a:lvl5pPr>
              <a:lvl6pPr marL="2286000" algn="l" defTabSz="914400" rtl="0" eaLnBrk="1" latinLnBrk="0" hangingPunct="1">
                <a:defRPr sz="2400" kern="1200">
                  <a:solidFill>
                    <a:schemeClr val="bg1"/>
                  </a:solidFill>
                  <a:latin typeface="Verdana" pitchFamily="34" charset="0"/>
                  <a:ea typeface="+mn-ea"/>
                  <a:cs typeface="+mn-cs"/>
                </a:defRPr>
              </a:lvl6pPr>
              <a:lvl7pPr marL="2743200" algn="l" defTabSz="914400" rtl="0" eaLnBrk="1" latinLnBrk="0" hangingPunct="1">
                <a:defRPr sz="2400" kern="1200">
                  <a:solidFill>
                    <a:schemeClr val="bg1"/>
                  </a:solidFill>
                  <a:latin typeface="Verdana" pitchFamily="34" charset="0"/>
                  <a:ea typeface="+mn-ea"/>
                  <a:cs typeface="+mn-cs"/>
                </a:defRPr>
              </a:lvl7pPr>
              <a:lvl8pPr marL="3200400" algn="l" defTabSz="914400" rtl="0" eaLnBrk="1" latinLnBrk="0" hangingPunct="1">
                <a:defRPr sz="2400" kern="1200">
                  <a:solidFill>
                    <a:schemeClr val="bg1"/>
                  </a:solidFill>
                  <a:latin typeface="Verdana" pitchFamily="34" charset="0"/>
                  <a:ea typeface="+mn-ea"/>
                  <a:cs typeface="+mn-cs"/>
                </a:defRPr>
              </a:lvl8pPr>
              <a:lvl9pPr marL="3657600" algn="l" defTabSz="914400" rtl="0" eaLnBrk="1" latinLnBrk="0" hangingPunct="1">
                <a:defRPr sz="2400" kern="1200">
                  <a:solidFill>
                    <a:schemeClr val="bg1"/>
                  </a:solidFill>
                  <a:latin typeface="Verdana" pitchFamily="34" charset="0"/>
                  <a:ea typeface="+mn-ea"/>
                  <a:cs typeface="+mn-cs"/>
                </a:defRPr>
              </a:lvl9pPr>
            </a:lstStyle>
            <a:p>
              <a:endParaRPr lang="es-CL" dirty="0"/>
            </a:p>
          </p:txBody>
        </p:sp>
        <p:sp>
          <p:nvSpPr>
            <p:cNvPr id="13" name="Line 20"/>
            <p:cNvSpPr>
              <a:spLocks noChangeShapeType="1"/>
            </p:cNvSpPr>
            <p:nvPr/>
          </p:nvSpPr>
          <p:spPr bwMode="auto">
            <a:xfrm>
              <a:off x="7815263" y="1290638"/>
              <a:ext cx="1485900" cy="0"/>
            </a:xfrm>
            <a:prstGeom prst="line">
              <a:avLst/>
            </a:prstGeom>
            <a:noFill/>
            <a:ln w="38100" cmpd="dbl">
              <a:solidFill>
                <a:schemeClr val="tx1"/>
              </a:solidFill>
              <a:round/>
              <a:headEnd/>
              <a:tailEnd/>
            </a:ln>
            <a:effectLst/>
          </p:spPr>
          <p:txBody>
            <a:bodyPr wrap="none" lIns="45720" rIns="45720" anchor="ctr"/>
            <a:lstStyle>
              <a:defPPr>
                <a:defRPr lang="en-US"/>
              </a:defPPr>
              <a:lvl1pPr algn="ctr" rtl="0" eaLnBrk="0" fontAlgn="base" hangingPunct="0">
                <a:spcBef>
                  <a:spcPct val="0"/>
                </a:spcBef>
                <a:spcAft>
                  <a:spcPct val="0"/>
                </a:spcAft>
                <a:defRPr sz="2400" kern="1200">
                  <a:solidFill>
                    <a:schemeClr val="bg1"/>
                  </a:solidFill>
                  <a:latin typeface="Verdana" pitchFamily="34" charset="0"/>
                  <a:ea typeface="+mn-ea"/>
                  <a:cs typeface="+mn-cs"/>
                </a:defRPr>
              </a:lvl1pPr>
              <a:lvl2pPr marL="457200" algn="ctr" rtl="0" eaLnBrk="0" fontAlgn="base" hangingPunct="0">
                <a:spcBef>
                  <a:spcPct val="0"/>
                </a:spcBef>
                <a:spcAft>
                  <a:spcPct val="0"/>
                </a:spcAft>
                <a:defRPr sz="2400" kern="1200">
                  <a:solidFill>
                    <a:schemeClr val="bg1"/>
                  </a:solidFill>
                  <a:latin typeface="Verdana" pitchFamily="34" charset="0"/>
                  <a:ea typeface="+mn-ea"/>
                  <a:cs typeface="+mn-cs"/>
                </a:defRPr>
              </a:lvl2pPr>
              <a:lvl3pPr marL="914400" algn="ctr" rtl="0" eaLnBrk="0" fontAlgn="base" hangingPunct="0">
                <a:spcBef>
                  <a:spcPct val="0"/>
                </a:spcBef>
                <a:spcAft>
                  <a:spcPct val="0"/>
                </a:spcAft>
                <a:defRPr sz="2400" kern="1200">
                  <a:solidFill>
                    <a:schemeClr val="bg1"/>
                  </a:solidFill>
                  <a:latin typeface="Verdana" pitchFamily="34" charset="0"/>
                  <a:ea typeface="+mn-ea"/>
                  <a:cs typeface="+mn-cs"/>
                </a:defRPr>
              </a:lvl3pPr>
              <a:lvl4pPr marL="1371600" algn="ctr" rtl="0" eaLnBrk="0" fontAlgn="base" hangingPunct="0">
                <a:spcBef>
                  <a:spcPct val="0"/>
                </a:spcBef>
                <a:spcAft>
                  <a:spcPct val="0"/>
                </a:spcAft>
                <a:defRPr sz="2400" kern="1200">
                  <a:solidFill>
                    <a:schemeClr val="bg1"/>
                  </a:solidFill>
                  <a:latin typeface="Verdana" pitchFamily="34" charset="0"/>
                  <a:ea typeface="+mn-ea"/>
                  <a:cs typeface="+mn-cs"/>
                </a:defRPr>
              </a:lvl4pPr>
              <a:lvl5pPr marL="1828800" algn="ctr" rtl="0" eaLnBrk="0" fontAlgn="base" hangingPunct="0">
                <a:spcBef>
                  <a:spcPct val="0"/>
                </a:spcBef>
                <a:spcAft>
                  <a:spcPct val="0"/>
                </a:spcAft>
                <a:defRPr sz="2400" kern="1200">
                  <a:solidFill>
                    <a:schemeClr val="bg1"/>
                  </a:solidFill>
                  <a:latin typeface="Verdana" pitchFamily="34" charset="0"/>
                  <a:ea typeface="+mn-ea"/>
                  <a:cs typeface="+mn-cs"/>
                </a:defRPr>
              </a:lvl5pPr>
              <a:lvl6pPr marL="2286000" algn="l" defTabSz="914400" rtl="0" eaLnBrk="1" latinLnBrk="0" hangingPunct="1">
                <a:defRPr sz="2400" kern="1200">
                  <a:solidFill>
                    <a:schemeClr val="bg1"/>
                  </a:solidFill>
                  <a:latin typeface="Verdana" pitchFamily="34" charset="0"/>
                  <a:ea typeface="+mn-ea"/>
                  <a:cs typeface="+mn-cs"/>
                </a:defRPr>
              </a:lvl6pPr>
              <a:lvl7pPr marL="2743200" algn="l" defTabSz="914400" rtl="0" eaLnBrk="1" latinLnBrk="0" hangingPunct="1">
                <a:defRPr sz="2400" kern="1200">
                  <a:solidFill>
                    <a:schemeClr val="bg1"/>
                  </a:solidFill>
                  <a:latin typeface="Verdana" pitchFamily="34" charset="0"/>
                  <a:ea typeface="+mn-ea"/>
                  <a:cs typeface="+mn-cs"/>
                </a:defRPr>
              </a:lvl7pPr>
              <a:lvl8pPr marL="3200400" algn="l" defTabSz="914400" rtl="0" eaLnBrk="1" latinLnBrk="0" hangingPunct="1">
                <a:defRPr sz="2400" kern="1200">
                  <a:solidFill>
                    <a:schemeClr val="bg1"/>
                  </a:solidFill>
                  <a:latin typeface="Verdana" pitchFamily="34" charset="0"/>
                  <a:ea typeface="+mn-ea"/>
                  <a:cs typeface="+mn-cs"/>
                </a:defRPr>
              </a:lvl8pPr>
              <a:lvl9pPr marL="3657600" algn="l" defTabSz="914400" rtl="0" eaLnBrk="1" latinLnBrk="0" hangingPunct="1">
                <a:defRPr sz="2400" kern="1200">
                  <a:solidFill>
                    <a:schemeClr val="bg1"/>
                  </a:solidFill>
                  <a:latin typeface="Verdana" pitchFamily="34" charset="0"/>
                  <a:ea typeface="+mn-ea"/>
                  <a:cs typeface="+mn-cs"/>
                </a:defRPr>
              </a:lvl9pPr>
            </a:lstStyle>
            <a:p>
              <a:endParaRPr lang="es-CL" dirty="0"/>
            </a:p>
          </p:txBody>
        </p:sp>
      </p:grpSp>
      <p:sp>
        <p:nvSpPr>
          <p:cNvPr id="14" name="CuadroTexto 13"/>
          <p:cNvSpPr txBox="1"/>
          <p:nvPr/>
        </p:nvSpPr>
        <p:spPr>
          <a:xfrm>
            <a:off x="1295400" y="6400800"/>
            <a:ext cx="2895600" cy="276999"/>
          </a:xfrm>
          <a:prstGeom prst="rect">
            <a:avLst/>
          </a:prstGeom>
          <a:noFill/>
        </p:spPr>
        <p:txBody>
          <a:bodyPr wrap="square" rtlCol="0">
            <a:spAutoFit/>
          </a:bodyPr>
          <a:lstStyle/>
          <a:p>
            <a:r>
              <a:rPr lang="es-CL" sz="1200" dirty="0" smtClean="0">
                <a:solidFill>
                  <a:schemeClr val="bg1"/>
                </a:solidFill>
              </a:rPr>
              <a:t>Fuente: Google </a:t>
            </a:r>
            <a:r>
              <a:rPr lang="es-CL" sz="1200" dirty="0" err="1" smtClean="0">
                <a:solidFill>
                  <a:schemeClr val="bg1"/>
                </a:solidFill>
              </a:rPr>
              <a:t>Earth</a:t>
            </a:r>
            <a:endParaRPr lang="es-CL" sz="1200" dirty="0">
              <a:solidFill>
                <a:schemeClr val="bg1"/>
              </a:solidFill>
            </a:endParaRPr>
          </a:p>
        </p:txBody>
      </p:sp>
    </p:spTree>
    <p:extLst>
      <p:ext uri="{BB962C8B-B14F-4D97-AF65-F5344CB8AC3E}">
        <p14:creationId xmlns:p14="http://schemas.microsoft.com/office/powerpoint/2010/main" val="7887610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L" dirty="0" smtClean="0"/>
              <a:t>Áreas consideradas</a:t>
            </a:r>
            <a:endParaRPr lang="es-CL" dirty="0"/>
          </a:p>
        </p:txBody>
      </p:sp>
      <p:sp>
        <p:nvSpPr>
          <p:cNvPr id="3" name="Marcador de número de diapositiva 2"/>
          <p:cNvSpPr>
            <a:spLocks noGrp="1"/>
          </p:cNvSpPr>
          <p:nvPr>
            <p:ph type="sldNum" sz="quarter" idx="12"/>
          </p:nvPr>
        </p:nvSpPr>
        <p:spPr/>
        <p:txBody>
          <a:bodyPr/>
          <a:lstStyle/>
          <a:p>
            <a:fld id="{BCCD82F6-8F66-42C4-A87D-275812D533C5}" type="slidenum">
              <a:rPr lang="en-US" smtClean="0"/>
              <a:pPr/>
              <a:t>6</a:t>
            </a:fld>
            <a:endParaRPr lang="en-US"/>
          </a:p>
        </p:txBody>
      </p:sp>
      <p:sp>
        <p:nvSpPr>
          <p:cNvPr id="4" name="Marcador de texto 3"/>
          <p:cNvSpPr>
            <a:spLocks noGrp="1"/>
          </p:cNvSpPr>
          <p:nvPr>
            <p:ph type="body" sz="quarter" idx="13"/>
          </p:nvPr>
        </p:nvSpPr>
        <p:spPr/>
        <p:txBody>
          <a:bodyPr/>
          <a:lstStyle/>
          <a:p>
            <a:r>
              <a:rPr lang="es-CL" dirty="0" smtClean="0"/>
              <a:t>Criterios Generales</a:t>
            </a:r>
            <a:endParaRPr lang="es-CL" dirty="0"/>
          </a:p>
        </p:txBody>
      </p:sp>
      <p:sp>
        <p:nvSpPr>
          <p:cNvPr id="7" name="2 Marcador de contenido"/>
          <p:cNvSpPr txBox="1">
            <a:spLocks/>
          </p:cNvSpPr>
          <p:nvPr/>
        </p:nvSpPr>
        <p:spPr>
          <a:xfrm>
            <a:off x="457200" y="990600"/>
            <a:ext cx="8229600" cy="4953000"/>
          </a:xfrm>
          <a:prstGeom prst="rect">
            <a:avLst/>
          </a:prstGeom>
        </p:spPr>
        <p:txBody>
          <a:bodyPr>
            <a:noAutofit/>
          </a:bodyPr>
          <a:lstStyle>
            <a:lvl1pPr marL="173038" indent="-173038" algn="l" defTabSz="914400" rtl="0" eaLnBrk="1" latinLnBrk="0" hangingPunct="1">
              <a:spcBef>
                <a:spcPts val="0"/>
              </a:spcBef>
              <a:spcAft>
                <a:spcPts val="300"/>
              </a:spcAft>
              <a:buClr>
                <a:srgbClr val="896532"/>
              </a:buClr>
              <a:buFont typeface="Arial" pitchFamily="34" charset="0"/>
              <a:buChar char="●"/>
              <a:tabLst>
                <a:tab pos="461963" algn="l"/>
                <a:tab pos="914400" algn="l"/>
              </a:tabLst>
              <a:defRPr sz="1600" kern="1200">
                <a:solidFill>
                  <a:schemeClr val="tx1"/>
                </a:solidFill>
                <a:latin typeface="Arial" pitchFamily="34" charset="0"/>
                <a:ea typeface="+mn-ea"/>
                <a:cs typeface="Arial" pitchFamily="34" charset="0"/>
              </a:defRPr>
            </a:lvl1pPr>
            <a:lvl2pPr marL="401638" indent="-228600" algn="l" defTabSz="914400" rtl="0" eaLnBrk="1" latinLnBrk="0" hangingPunct="1">
              <a:spcBef>
                <a:spcPts val="0"/>
              </a:spcBef>
              <a:spcAft>
                <a:spcPts val="300"/>
              </a:spcAft>
              <a:buClr>
                <a:srgbClr val="896532"/>
              </a:buClr>
              <a:buFont typeface="Arial" pitchFamily="34" charset="0"/>
              <a:buChar char="○"/>
              <a:tabLst>
                <a:tab pos="914400" algn="l"/>
                <a:tab pos="1376363" algn="l"/>
              </a:tabLst>
              <a:defRPr sz="1600" kern="1200">
                <a:solidFill>
                  <a:schemeClr val="tx1"/>
                </a:solidFill>
                <a:latin typeface="Arial" pitchFamily="34" charset="0"/>
                <a:ea typeface="+mn-ea"/>
                <a:cs typeface="Arial" pitchFamily="34" charset="0"/>
              </a:defRPr>
            </a:lvl2pPr>
            <a:lvl3pPr marL="576263" indent="-174625" algn="l" defTabSz="914400" rtl="0" eaLnBrk="1" latinLnBrk="0" hangingPunct="1">
              <a:spcBef>
                <a:spcPts val="0"/>
              </a:spcBef>
              <a:spcAft>
                <a:spcPts val="300"/>
              </a:spcAft>
              <a:buClr>
                <a:srgbClr val="896532"/>
              </a:buClr>
              <a:buFont typeface="Arial" pitchFamily="34" charset="0"/>
              <a:buChar char="–"/>
              <a:tabLst>
                <a:tab pos="914400" algn="l"/>
                <a:tab pos="1376363" algn="l"/>
              </a:tabLst>
              <a:defRPr sz="1600" kern="1200">
                <a:solidFill>
                  <a:schemeClr val="tx1"/>
                </a:solidFill>
                <a:latin typeface="Arial" pitchFamily="34" charset="0"/>
                <a:ea typeface="+mn-ea"/>
                <a:cs typeface="Arial" pitchFamily="34" charset="0"/>
              </a:defRPr>
            </a:lvl3pPr>
            <a:lvl4pPr marL="804863" indent="-228600" algn="l" defTabSz="914400" rtl="0" eaLnBrk="1" latinLnBrk="0" hangingPunct="1">
              <a:spcBef>
                <a:spcPts val="0"/>
              </a:spcBef>
              <a:spcAft>
                <a:spcPts val="300"/>
              </a:spcAft>
              <a:buClr>
                <a:srgbClr val="896532"/>
              </a:buClr>
              <a:buFont typeface="Arial" pitchFamily="34" charset="0"/>
              <a:buChar char="●"/>
              <a:defRPr sz="1600" kern="1200">
                <a:solidFill>
                  <a:schemeClr val="tx1"/>
                </a:solidFill>
                <a:latin typeface="Arial" pitchFamily="34" charset="0"/>
                <a:ea typeface="+mn-ea"/>
                <a:cs typeface="Arial" pitchFamily="34" charset="0"/>
              </a:defRPr>
            </a:lvl4pPr>
            <a:lvl5pPr marL="1028700" indent="-223838" algn="l" defTabSz="914400" rtl="0" eaLnBrk="1" latinLnBrk="0" hangingPunct="1">
              <a:spcBef>
                <a:spcPts val="0"/>
              </a:spcBef>
              <a:spcAft>
                <a:spcPts val="300"/>
              </a:spcAft>
              <a:buClr>
                <a:srgbClr val="896532"/>
              </a:buClr>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lnSpc>
                <a:spcPct val="150000"/>
              </a:lnSpc>
              <a:spcAft>
                <a:spcPts val="0"/>
              </a:spcAft>
            </a:pPr>
            <a:r>
              <a:rPr lang="es-ES_tradnl" sz="1200" b="1" dirty="0" smtClean="0"/>
              <a:t>Para Chancado Primario y Chancado Fino.</a:t>
            </a:r>
            <a:endParaRPr lang="es-CL" sz="1200" b="1" dirty="0" smtClean="0"/>
          </a:p>
          <a:p>
            <a:pPr marL="0" indent="0" algn="just">
              <a:lnSpc>
                <a:spcPct val="150000"/>
              </a:lnSpc>
              <a:spcAft>
                <a:spcPts val="0"/>
              </a:spcAft>
              <a:buFont typeface="Arial" pitchFamily="34" charset="0"/>
              <a:buNone/>
            </a:pPr>
            <a:r>
              <a:rPr lang="es-CL" sz="1200" dirty="0" smtClean="0"/>
              <a:t>Los requerimientos de acuerdo a la norma NFPA y las leyes locales aplicables, códigos y regulaciones.</a:t>
            </a:r>
          </a:p>
          <a:p>
            <a:pPr marL="0" indent="0" algn="just">
              <a:lnSpc>
                <a:spcPct val="150000"/>
              </a:lnSpc>
              <a:spcAft>
                <a:spcPts val="0"/>
              </a:spcAft>
              <a:buFont typeface="Arial" pitchFamily="34" charset="0"/>
              <a:buNone/>
            </a:pPr>
            <a:r>
              <a:rPr lang="es-CL" sz="1200" dirty="0" smtClean="0"/>
              <a:t>El volumen de incendio se determina de acuerdo a la demanda y duración del siniestro. Para efectos de cálculo se consideran 2 horas de siniestro, con un caudal de 32 </a:t>
            </a:r>
            <a:r>
              <a:rPr lang="es-CL" sz="1200" dirty="0" err="1" smtClean="0"/>
              <a:t>Lts</a:t>
            </a:r>
            <a:r>
              <a:rPr lang="es-CL" sz="1200" dirty="0" smtClean="0"/>
              <a:t>/</a:t>
            </a:r>
            <a:r>
              <a:rPr lang="es-CL" sz="1200" dirty="0" err="1" smtClean="0"/>
              <a:t>seg</a:t>
            </a:r>
            <a:r>
              <a:rPr lang="es-CL" sz="1200" dirty="0" smtClean="0"/>
              <a:t> en un grifo. </a:t>
            </a:r>
          </a:p>
          <a:p>
            <a:pPr marL="0" indent="0" algn="just">
              <a:lnSpc>
                <a:spcPct val="150000"/>
              </a:lnSpc>
              <a:spcAft>
                <a:spcPts val="0"/>
              </a:spcAft>
              <a:buFont typeface="Arial" pitchFamily="34" charset="0"/>
              <a:buNone/>
            </a:pPr>
            <a:endParaRPr lang="es-CL" sz="1200" dirty="0" smtClean="0"/>
          </a:p>
          <a:p>
            <a:pPr algn="just">
              <a:lnSpc>
                <a:spcPct val="150000"/>
              </a:lnSpc>
              <a:spcAft>
                <a:spcPts val="0"/>
              </a:spcAft>
              <a:buFontTx/>
              <a:buChar char="-"/>
            </a:pPr>
            <a:r>
              <a:rPr lang="es-CL" sz="1200" dirty="0" smtClean="0"/>
              <a:t>Volumen de agua mínimo: (2 grifos) * 16 (l/s) * 2 (</a:t>
            </a:r>
            <a:r>
              <a:rPr lang="es-CL" sz="1200" dirty="0" err="1" smtClean="0"/>
              <a:t>hrs</a:t>
            </a:r>
            <a:r>
              <a:rPr lang="es-CL" sz="1200" dirty="0" smtClean="0"/>
              <a:t>) = 230 (m</a:t>
            </a:r>
            <a:r>
              <a:rPr lang="es-CL" sz="1200" baseline="30000" dirty="0" smtClean="0"/>
              <a:t>3</a:t>
            </a:r>
            <a:r>
              <a:rPr lang="es-CL" sz="1200" dirty="0" smtClean="0"/>
              <a:t>)</a:t>
            </a:r>
          </a:p>
          <a:p>
            <a:pPr marL="0" indent="0" algn="just">
              <a:lnSpc>
                <a:spcPct val="150000"/>
              </a:lnSpc>
              <a:spcAft>
                <a:spcPts val="0"/>
              </a:spcAft>
              <a:buFont typeface="Arial" pitchFamily="34" charset="0"/>
              <a:buNone/>
            </a:pPr>
            <a:endParaRPr lang="es-ES_tradnl" sz="1200" dirty="0" smtClean="0"/>
          </a:p>
          <a:p>
            <a:pPr algn="just">
              <a:lnSpc>
                <a:spcPct val="150000"/>
              </a:lnSpc>
              <a:spcAft>
                <a:spcPts val="0"/>
              </a:spcAft>
            </a:pPr>
            <a:r>
              <a:rPr lang="es-ES_tradnl" sz="1200" b="1" dirty="0" smtClean="0"/>
              <a:t>Edificios de Mantención, Administración y Planta de Fuerza.</a:t>
            </a:r>
            <a:endParaRPr lang="es-CL" sz="1200" b="1" dirty="0" smtClean="0"/>
          </a:p>
          <a:p>
            <a:pPr marL="0" indent="0" algn="just">
              <a:lnSpc>
                <a:spcPct val="150000"/>
              </a:lnSpc>
              <a:spcAft>
                <a:spcPts val="0"/>
              </a:spcAft>
              <a:buFont typeface="Arial" pitchFamily="34" charset="0"/>
              <a:buNone/>
            </a:pPr>
            <a:r>
              <a:rPr lang="es-CL" sz="1200" dirty="0" smtClean="0"/>
              <a:t>Los requerimientos de acuerdo a la norma NFPA y las leyes locales aplicables, códigos y regulaciones.</a:t>
            </a:r>
          </a:p>
          <a:p>
            <a:pPr marL="0" indent="0" algn="just">
              <a:lnSpc>
                <a:spcPct val="150000"/>
              </a:lnSpc>
              <a:spcAft>
                <a:spcPts val="0"/>
              </a:spcAft>
              <a:buFont typeface="Arial" pitchFamily="34" charset="0"/>
              <a:buNone/>
            </a:pPr>
            <a:r>
              <a:rPr lang="es-CL" sz="1200" dirty="0" smtClean="0"/>
              <a:t>El volumen de incendio se determina de acuerdo a la demanda y duración del siniestro. Para efectos de cálculo se consideran 2 horas de siniestro, con un caudal de 32 </a:t>
            </a:r>
            <a:r>
              <a:rPr lang="es-CL" sz="1200" dirty="0" err="1" smtClean="0"/>
              <a:t>Lts</a:t>
            </a:r>
            <a:r>
              <a:rPr lang="es-CL" sz="1200" dirty="0" smtClean="0"/>
              <a:t>/</a:t>
            </a:r>
            <a:r>
              <a:rPr lang="es-CL" sz="1200" dirty="0" err="1" smtClean="0"/>
              <a:t>seg</a:t>
            </a:r>
            <a:r>
              <a:rPr lang="es-CL" sz="1200" dirty="0" smtClean="0"/>
              <a:t> en un grifo. </a:t>
            </a:r>
          </a:p>
          <a:p>
            <a:pPr marL="0" indent="0" algn="just">
              <a:lnSpc>
                <a:spcPct val="150000"/>
              </a:lnSpc>
              <a:spcAft>
                <a:spcPts val="0"/>
              </a:spcAft>
              <a:buFont typeface="Arial" pitchFamily="34" charset="0"/>
              <a:buNone/>
            </a:pPr>
            <a:endParaRPr lang="es-CL" sz="1200" dirty="0" smtClean="0"/>
          </a:p>
          <a:p>
            <a:pPr algn="just">
              <a:lnSpc>
                <a:spcPct val="150000"/>
              </a:lnSpc>
              <a:spcAft>
                <a:spcPts val="0"/>
              </a:spcAft>
              <a:buFontTx/>
              <a:buChar char="-"/>
            </a:pPr>
            <a:r>
              <a:rPr lang="es-CL" sz="1200" dirty="0" smtClean="0"/>
              <a:t>Volumen de agua mínimo: (2 grifos) * 16 (l/s) * 2 (</a:t>
            </a:r>
            <a:r>
              <a:rPr lang="es-CL" sz="1200" dirty="0" err="1" smtClean="0"/>
              <a:t>hrs</a:t>
            </a:r>
            <a:r>
              <a:rPr lang="es-CL" sz="1200" dirty="0" smtClean="0"/>
              <a:t>) = 230 (m</a:t>
            </a:r>
            <a:r>
              <a:rPr lang="es-CL" sz="1200" baseline="30000" dirty="0" smtClean="0"/>
              <a:t>3</a:t>
            </a:r>
            <a:r>
              <a:rPr lang="es-CL" sz="1200" dirty="0" smtClean="0"/>
              <a:t>)</a:t>
            </a:r>
          </a:p>
          <a:p>
            <a:pPr algn="just">
              <a:lnSpc>
                <a:spcPct val="150000"/>
              </a:lnSpc>
              <a:spcAft>
                <a:spcPts val="0"/>
              </a:spcAft>
            </a:pPr>
            <a:endParaRPr lang="es-ES_tradnl" sz="1200" b="1" dirty="0" smtClean="0"/>
          </a:p>
          <a:p>
            <a:pPr marL="0" indent="0" algn="just">
              <a:lnSpc>
                <a:spcPct val="150000"/>
              </a:lnSpc>
              <a:spcAft>
                <a:spcPts val="0"/>
              </a:spcAft>
              <a:buFont typeface="Arial" pitchFamily="34" charset="0"/>
              <a:buNone/>
            </a:pPr>
            <a:endParaRPr lang="es-ES_tradnl" sz="1200" b="1" dirty="0" smtClean="0"/>
          </a:p>
          <a:p>
            <a:pPr marL="457200" lvl="1" indent="0" algn="just">
              <a:spcAft>
                <a:spcPts val="0"/>
              </a:spcAft>
              <a:buFont typeface="Arial" pitchFamily="34" charset="0"/>
              <a:buNone/>
            </a:pPr>
            <a:endParaRPr lang="es-CL" sz="1100" dirty="0" smtClean="0"/>
          </a:p>
          <a:p>
            <a:pPr marL="457200" lvl="1" indent="0">
              <a:spcAft>
                <a:spcPts val="0"/>
              </a:spcAft>
              <a:buFont typeface="Arial" pitchFamily="34" charset="0"/>
              <a:buNone/>
            </a:pPr>
            <a:endParaRPr lang="es-CL" sz="1100" dirty="0" smtClean="0"/>
          </a:p>
          <a:p>
            <a:pPr marL="457200" lvl="1" indent="0" algn="just">
              <a:spcAft>
                <a:spcPts val="0"/>
              </a:spcAft>
              <a:buFont typeface="Arial" pitchFamily="34" charset="0"/>
              <a:buNone/>
            </a:pPr>
            <a:endParaRPr lang="es-CL" sz="1100" dirty="0" smtClean="0"/>
          </a:p>
          <a:p>
            <a:pPr marL="457200" lvl="1" indent="0" algn="just">
              <a:spcAft>
                <a:spcPts val="0"/>
              </a:spcAft>
              <a:buFont typeface="Arial" pitchFamily="34" charset="0"/>
              <a:buNone/>
            </a:pPr>
            <a:endParaRPr lang="es-CL" sz="1100" dirty="0" smtClean="0"/>
          </a:p>
          <a:p>
            <a:pPr marL="0" indent="0" algn="just">
              <a:spcAft>
                <a:spcPts val="0"/>
              </a:spcAft>
              <a:buFont typeface="Arial" pitchFamily="34" charset="0"/>
              <a:buNone/>
            </a:pPr>
            <a:endParaRPr lang="es-CL" sz="1100" dirty="0"/>
          </a:p>
        </p:txBody>
      </p:sp>
      <p:sp>
        <p:nvSpPr>
          <p:cNvPr id="8" name="Rectángulo redondeado 7"/>
          <p:cNvSpPr/>
          <p:nvPr/>
        </p:nvSpPr>
        <p:spPr>
          <a:xfrm>
            <a:off x="685800" y="5638800"/>
            <a:ext cx="78486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200" dirty="0"/>
              <a:t>En ambos casos se debe constituir de manera permanente un volumen de almacenamiento que debe estar amparado por las piscinas de agua fresca y emergencia como mínimo de 230 m</a:t>
            </a:r>
            <a:r>
              <a:rPr lang="es-ES_tradnl" sz="1200" baseline="30000" dirty="0"/>
              <a:t>3</a:t>
            </a:r>
            <a:endParaRPr lang="es-CL" sz="1200" dirty="0"/>
          </a:p>
        </p:txBody>
      </p:sp>
      <p:sp>
        <p:nvSpPr>
          <p:cNvPr id="9" name="Freeform 8"/>
          <p:cNvSpPr>
            <a:spLocks/>
          </p:cNvSpPr>
          <p:nvPr/>
        </p:nvSpPr>
        <p:spPr bwMode="auto">
          <a:xfrm flipV="1">
            <a:off x="713014" y="4800598"/>
            <a:ext cx="7425573" cy="685801"/>
          </a:xfrm>
          <a:custGeom>
            <a:avLst/>
            <a:gdLst/>
            <a:ahLst/>
            <a:cxnLst>
              <a:cxn ang="0">
                <a:pos x="0" y="844"/>
              </a:cxn>
              <a:cxn ang="0">
                <a:pos x="912" y="814"/>
              </a:cxn>
              <a:cxn ang="0">
                <a:pos x="1737" y="680"/>
              </a:cxn>
              <a:cxn ang="0">
                <a:pos x="2490" y="326"/>
              </a:cxn>
              <a:cxn ang="0">
                <a:pos x="2492" y="244"/>
              </a:cxn>
              <a:cxn ang="0">
                <a:pos x="2211" y="244"/>
              </a:cxn>
              <a:cxn ang="0">
                <a:pos x="2823" y="0"/>
              </a:cxn>
              <a:cxn ang="0">
                <a:pos x="3435" y="243"/>
              </a:cxn>
              <a:cxn ang="0">
                <a:pos x="3165" y="243"/>
              </a:cxn>
              <a:cxn ang="0">
                <a:pos x="3170" y="327"/>
              </a:cxn>
              <a:cxn ang="0">
                <a:pos x="3984" y="716"/>
              </a:cxn>
              <a:cxn ang="0">
                <a:pos x="4843" y="822"/>
              </a:cxn>
              <a:cxn ang="0">
                <a:pos x="5634" y="843"/>
              </a:cxn>
            </a:cxnLst>
            <a:rect l="0" t="0" r="r" b="b"/>
            <a:pathLst>
              <a:path w="5634" h="844">
                <a:moveTo>
                  <a:pt x="0" y="844"/>
                </a:moveTo>
                <a:cubicBezTo>
                  <a:pt x="149" y="836"/>
                  <a:pt x="623" y="837"/>
                  <a:pt x="912" y="814"/>
                </a:cubicBezTo>
                <a:cubicBezTo>
                  <a:pt x="1201" y="786"/>
                  <a:pt x="1474" y="761"/>
                  <a:pt x="1737" y="680"/>
                </a:cubicBezTo>
                <a:cubicBezTo>
                  <a:pt x="1986" y="625"/>
                  <a:pt x="2427" y="485"/>
                  <a:pt x="2490" y="326"/>
                </a:cubicBezTo>
                <a:lnTo>
                  <a:pt x="2492" y="244"/>
                </a:lnTo>
                <a:lnTo>
                  <a:pt x="2211" y="244"/>
                </a:lnTo>
                <a:lnTo>
                  <a:pt x="2823" y="0"/>
                </a:lnTo>
                <a:lnTo>
                  <a:pt x="3435" y="243"/>
                </a:lnTo>
                <a:lnTo>
                  <a:pt x="3165" y="243"/>
                </a:lnTo>
                <a:lnTo>
                  <a:pt x="3170" y="327"/>
                </a:lnTo>
                <a:cubicBezTo>
                  <a:pt x="3232" y="467"/>
                  <a:pt x="3778" y="678"/>
                  <a:pt x="3984" y="716"/>
                </a:cubicBezTo>
                <a:cubicBezTo>
                  <a:pt x="4274" y="795"/>
                  <a:pt x="4568" y="801"/>
                  <a:pt x="4843" y="822"/>
                </a:cubicBezTo>
                <a:cubicBezTo>
                  <a:pt x="5118" y="843"/>
                  <a:pt x="5469" y="838"/>
                  <a:pt x="5634" y="843"/>
                </a:cubicBezTo>
              </a:path>
            </a:pathLst>
          </a:custGeom>
          <a:solidFill>
            <a:srgbClr val="CCCCCC"/>
          </a:solidFill>
          <a:ln w="12700" cap="flat" cmpd="sng">
            <a:noFill/>
            <a:prstDash val="solid"/>
            <a:round/>
            <a:headEnd/>
            <a:tailEnd/>
          </a:ln>
          <a:effectLst/>
        </p:spPr>
        <p:txBody>
          <a:bodyPr wrap="none" lIns="46814" tIns="46814" rIns="46814" bIns="46814" anchor="ctr"/>
          <a:lstStyle/>
          <a:p>
            <a:endParaRPr lang="en-CA">
              <a:solidFill>
                <a:srgbClr val="000000"/>
              </a:solidFill>
            </a:endParaRPr>
          </a:p>
        </p:txBody>
      </p:sp>
    </p:spTree>
    <p:extLst>
      <p:ext uri="{BB962C8B-B14F-4D97-AF65-F5344CB8AC3E}">
        <p14:creationId xmlns:p14="http://schemas.microsoft.com/office/powerpoint/2010/main" val="31235234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L" dirty="0" smtClean="0"/>
              <a:t>Áreas consideradas</a:t>
            </a:r>
            <a:endParaRPr lang="es-CL" dirty="0"/>
          </a:p>
        </p:txBody>
      </p:sp>
      <p:sp>
        <p:nvSpPr>
          <p:cNvPr id="3" name="Marcador de número de diapositiva 2"/>
          <p:cNvSpPr>
            <a:spLocks noGrp="1"/>
          </p:cNvSpPr>
          <p:nvPr>
            <p:ph type="sldNum" sz="quarter" idx="12"/>
          </p:nvPr>
        </p:nvSpPr>
        <p:spPr/>
        <p:txBody>
          <a:bodyPr/>
          <a:lstStyle/>
          <a:p>
            <a:fld id="{BCCD82F6-8F66-42C4-A87D-275812D533C5}" type="slidenum">
              <a:rPr lang="en-US" smtClean="0"/>
              <a:pPr/>
              <a:t>7</a:t>
            </a:fld>
            <a:endParaRPr lang="en-US"/>
          </a:p>
        </p:txBody>
      </p:sp>
      <p:sp>
        <p:nvSpPr>
          <p:cNvPr id="4" name="Marcador de texto 3"/>
          <p:cNvSpPr>
            <a:spLocks noGrp="1"/>
          </p:cNvSpPr>
          <p:nvPr>
            <p:ph type="body" sz="quarter" idx="13"/>
          </p:nvPr>
        </p:nvSpPr>
        <p:spPr/>
        <p:txBody>
          <a:bodyPr/>
          <a:lstStyle/>
          <a:p>
            <a:r>
              <a:rPr lang="es-CL" dirty="0" smtClean="0"/>
              <a:t>Criterios Generales</a:t>
            </a:r>
            <a:endParaRPr lang="es-CL" dirty="0"/>
          </a:p>
        </p:txBody>
      </p:sp>
      <p:sp>
        <p:nvSpPr>
          <p:cNvPr id="7" name="2 Marcador de contenido"/>
          <p:cNvSpPr txBox="1">
            <a:spLocks/>
          </p:cNvSpPr>
          <p:nvPr/>
        </p:nvSpPr>
        <p:spPr>
          <a:xfrm>
            <a:off x="457200" y="990600"/>
            <a:ext cx="8229600" cy="4953000"/>
          </a:xfrm>
          <a:prstGeom prst="rect">
            <a:avLst/>
          </a:prstGeom>
        </p:spPr>
        <p:txBody>
          <a:bodyPr>
            <a:noAutofit/>
          </a:bodyPr>
          <a:lstStyle>
            <a:lvl1pPr marL="173038" indent="-173038" algn="l" defTabSz="914400" rtl="0" eaLnBrk="1" latinLnBrk="0" hangingPunct="1">
              <a:spcBef>
                <a:spcPts val="0"/>
              </a:spcBef>
              <a:spcAft>
                <a:spcPts val="300"/>
              </a:spcAft>
              <a:buClr>
                <a:srgbClr val="896532"/>
              </a:buClr>
              <a:buFont typeface="Arial" pitchFamily="34" charset="0"/>
              <a:buChar char="●"/>
              <a:tabLst>
                <a:tab pos="461963" algn="l"/>
                <a:tab pos="914400" algn="l"/>
              </a:tabLst>
              <a:defRPr sz="1600" kern="1200">
                <a:solidFill>
                  <a:schemeClr val="tx1"/>
                </a:solidFill>
                <a:latin typeface="Arial" pitchFamily="34" charset="0"/>
                <a:ea typeface="+mn-ea"/>
                <a:cs typeface="Arial" pitchFamily="34" charset="0"/>
              </a:defRPr>
            </a:lvl1pPr>
            <a:lvl2pPr marL="401638" indent="-228600" algn="l" defTabSz="914400" rtl="0" eaLnBrk="1" latinLnBrk="0" hangingPunct="1">
              <a:spcBef>
                <a:spcPts val="0"/>
              </a:spcBef>
              <a:spcAft>
                <a:spcPts val="300"/>
              </a:spcAft>
              <a:buClr>
                <a:srgbClr val="896532"/>
              </a:buClr>
              <a:buFont typeface="Arial" pitchFamily="34" charset="0"/>
              <a:buChar char="○"/>
              <a:tabLst>
                <a:tab pos="914400" algn="l"/>
                <a:tab pos="1376363" algn="l"/>
              </a:tabLst>
              <a:defRPr sz="1600" kern="1200">
                <a:solidFill>
                  <a:schemeClr val="tx1"/>
                </a:solidFill>
                <a:latin typeface="Arial" pitchFamily="34" charset="0"/>
                <a:ea typeface="+mn-ea"/>
                <a:cs typeface="Arial" pitchFamily="34" charset="0"/>
              </a:defRPr>
            </a:lvl2pPr>
            <a:lvl3pPr marL="576263" indent="-174625" algn="l" defTabSz="914400" rtl="0" eaLnBrk="1" latinLnBrk="0" hangingPunct="1">
              <a:spcBef>
                <a:spcPts val="0"/>
              </a:spcBef>
              <a:spcAft>
                <a:spcPts val="300"/>
              </a:spcAft>
              <a:buClr>
                <a:srgbClr val="896532"/>
              </a:buClr>
              <a:buFont typeface="Arial" pitchFamily="34" charset="0"/>
              <a:buChar char="–"/>
              <a:tabLst>
                <a:tab pos="914400" algn="l"/>
                <a:tab pos="1376363" algn="l"/>
              </a:tabLst>
              <a:defRPr sz="1600" kern="1200">
                <a:solidFill>
                  <a:schemeClr val="tx1"/>
                </a:solidFill>
                <a:latin typeface="Arial" pitchFamily="34" charset="0"/>
                <a:ea typeface="+mn-ea"/>
                <a:cs typeface="Arial" pitchFamily="34" charset="0"/>
              </a:defRPr>
            </a:lvl3pPr>
            <a:lvl4pPr marL="804863" indent="-228600" algn="l" defTabSz="914400" rtl="0" eaLnBrk="1" latinLnBrk="0" hangingPunct="1">
              <a:spcBef>
                <a:spcPts val="0"/>
              </a:spcBef>
              <a:spcAft>
                <a:spcPts val="300"/>
              </a:spcAft>
              <a:buClr>
                <a:srgbClr val="896532"/>
              </a:buClr>
              <a:buFont typeface="Arial" pitchFamily="34" charset="0"/>
              <a:buChar char="●"/>
              <a:defRPr sz="1600" kern="1200">
                <a:solidFill>
                  <a:schemeClr val="tx1"/>
                </a:solidFill>
                <a:latin typeface="Arial" pitchFamily="34" charset="0"/>
                <a:ea typeface="+mn-ea"/>
                <a:cs typeface="Arial" pitchFamily="34" charset="0"/>
              </a:defRPr>
            </a:lvl4pPr>
            <a:lvl5pPr marL="1028700" indent="-223838" algn="l" defTabSz="914400" rtl="0" eaLnBrk="1" latinLnBrk="0" hangingPunct="1">
              <a:spcBef>
                <a:spcPts val="0"/>
              </a:spcBef>
              <a:spcAft>
                <a:spcPts val="300"/>
              </a:spcAft>
              <a:buClr>
                <a:srgbClr val="896532"/>
              </a:buClr>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lnSpc>
                <a:spcPct val="150000"/>
              </a:lnSpc>
              <a:spcAft>
                <a:spcPts val="0"/>
              </a:spcAft>
            </a:pPr>
            <a:r>
              <a:rPr lang="es-ES_tradnl" sz="1200" b="1" dirty="0"/>
              <a:t>Planta ADR y </a:t>
            </a:r>
            <a:r>
              <a:rPr lang="es-CL" sz="1200" b="1" dirty="0"/>
              <a:t>Planta SART.</a:t>
            </a:r>
          </a:p>
          <a:p>
            <a:pPr marL="0" lvl="1" indent="0" algn="just">
              <a:lnSpc>
                <a:spcPct val="150000"/>
              </a:lnSpc>
              <a:spcAft>
                <a:spcPts val="0"/>
              </a:spcAft>
              <a:buNone/>
            </a:pPr>
            <a:r>
              <a:rPr lang="es-CL" sz="1200" dirty="0" smtClean="0"/>
              <a:t>Los </a:t>
            </a:r>
            <a:r>
              <a:rPr lang="es-CL" sz="1200" dirty="0"/>
              <a:t>sistemas de protección contra incendios requieren de una confiabilidad máxima. Actualmente la red de conducción de agua para incendio no se encuentra enterrada y para dar las garantías de una correcta operación en virtud de:</a:t>
            </a:r>
          </a:p>
          <a:p>
            <a:pPr marL="0" lvl="1" indent="0" algn="just">
              <a:lnSpc>
                <a:spcPct val="150000"/>
              </a:lnSpc>
              <a:spcAft>
                <a:spcPts val="0"/>
              </a:spcAft>
              <a:buNone/>
            </a:pPr>
            <a:endParaRPr lang="es-CL" sz="1200" dirty="0"/>
          </a:p>
          <a:p>
            <a:pPr marL="342900" lvl="1" indent="-342900" algn="just">
              <a:lnSpc>
                <a:spcPct val="150000"/>
              </a:lnSpc>
              <a:spcAft>
                <a:spcPts val="0"/>
              </a:spcAft>
              <a:buFont typeface="+mj-lt"/>
              <a:buAutoNum type="arabicPeriod"/>
            </a:pPr>
            <a:r>
              <a:rPr lang="es-CL" sz="1200" dirty="0"/>
              <a:t>El NO congelamiento.</a:t>
            </a:r>
          </a:p>
          <a:p>
            <a:pPr marL="342900" lvl="1" indent="-342900" algn="just">
              <a:lnSpc>
                <a:spcPct val="150000"/>
              </a:lnSpc>
              <a:spcAft>
                <a:spcPts val="0"/>
              </a:spcAft>
              <a:buFont typeface="+mj-lt"/>
              <a:buAutoNum type="arabicPeriod"/>
            </a:pPr>
            <a:r>
              <a:rPr lang="es-CL" sz="1200" dirty="0"/>
              <a:t>Caudal y presión exigida d</a:t>
            </a:r>
            <a:r>
              <a:rPr lang="es-MX" sz="1200" dirty="0" err="1"/>
              <a:t>ado</a:t>
            </a:r>
            <a:r>
              <a:rPr lang="es-MX" sz="1200" dirty="0"/>
              <a:t> el requerimiento en SART de 112 (psi) = 76,2 (</a:t>
            </a:r>
            <a:r>
              <a:rPr lang="es-MX" sz="1200" dirty="0" err="1"/>
              <a:t>mca</a:t>
            </a:r>
            <a:r>
              <a:rPr lang="es-MX" sz="1200" dirty="0"/>
              <a:t>), se debe restringir el caudal en la salida a piscina de recirculación con una válvula de corte a: 73,1 (</a:t>
            </a:r>
            <a:r>
              <a:rPr lang="es-MX" sz="1200" dirty="0" err="1"/>
              <a:t>mca</a:t>
            </a:r>
            <a:r>
              <a:rPr lang="es-MX" sz="1200" dirty="0"/>
              <a:t>).</a:t>
            </a:r>
          </a:p>
          <a:p>
            <a:pPr marL="342900" lvl="1" indent="-342900" algn="just">
              <a:lnSpc>
                <a:spcPct val="150000"/>
              </a:lnSpc>
              <a:spcAft>
                <a:spcPts val="0"/>
              </a:spcAft>
              <a:buFont typeface="+mj-lt"/>
              <a:buAutoNum type="arabicPeriod"/>
            </a:pPr>
            <a:r>
              <a:rPr lang="es-MX" sz="1200" dirty="0"/>
              <a:t>Presión máxima admisible de la tubería de conducción.</a:t>
            </a:r>
          </a:p>
          <a:p>
            <a:pPr marL="0" lvl="1" indent="0" algn="just">
              <a:lnSpc>
                <a:spcPct val="150000"/>
              </a:lnSpc>
              <a:spcAft>
                <a:spcPts val="0"/>
              </a:spcAft>
              <a:buNone/>
            </a:pPr>
            <a:endParaRPr lang="es-CL" sz="1200" dirty="0"/>
          </a:p>
          <a:p>
            <a:pPr marL="0" lvl="1" indent="0" algn="just">
              <a:lnSpc>
                <a:spcPct val="150000"/>
              </a:lnSpc>
              <a:spcAft>
                <a:spcPts val="0"/>
              </a:spcAft>
              <a:buNone/>
            </a:pPr>
            <a:r>
              <a:rPr lang="es-CL" sz="1200" dirty="0" smtClean="0"/>
              <a:t>La </a:t>
            </a:r>
            <a:r>
              <a:rPr lang="es-CL" sz="1200" dirty="0"/>
              <a:t>red consta de una cañería de HDPE PECC-100 PN-10, en 8” de longitud aproximada de 2519 m. la que conduce agua de manera continua que vierte en la piscina de recirculación cuyo flujo mínimo para las exigencias definidas en los puntos anteriores es de 4,7 (l/s). </a:t>
            </a:r>
          </a:p>
          <a:p>
            <a:pPr marL="0" lvl="1" indent="0" algn="just">
              <a:lnSpc>
                <a:spcPct val="150000"/>
              </a:lnSpc>
              <a:spcAft>
                <a:spcPts val="0"/>
              </a:spcAft>
              <a:buNone/>
            </a:pPr>
            <a:endParaRPr lang="es-CL" sz="1200" dirty="0"/>
          </a:p>
          <a:p>
            <a:pPr marL="0" indent="0" algn="just">
              <a:lnSpc>
                <a:spcPct val="150000"/>
              </a:lnSpc>
              <a:spcAft>
                <a:spcPts val="0"/>
              </a:spcAft>
              <a:buFont typeface="Arial" pitchFamily="34" charset="0"/>
              <a:buNone/>
            </a:pPr>
            <a:endParaRPr lang="es-ES_tradnl" sz="1200" b="1" dirty="0" smtClean="0"/>
          </a:p>
          <a:p>
            <a:pPr marL="457200" lvl="1" indent="0" algn="just">
              <a:spcAft>
                <a:spcPts val="0"/>
              </a:spcAft>
              <a:buFont typeface="Arial" pitchFamily="34" charset="0"/>
              <a:buNone/>
            </a:pPr>
            <a:endParaRPr lang="es-CL" sz="1100" dirty="0" smtClean="0"/>
          </a:p>
          <a:p>
            <a:pPr marL="457200" lvl="1" indent="0">
              <a:spcAft>
                <a:spcPts val="0"/>
              </a:spcAft>
              <a:buFont typeface="Arial" pitchFamily="34" charset="0"/>
              <a:buNone/>
            </a:pPr>
            <a:endParaRPr lang="es-CL" sz="1100" dirty="0" smtClean="0"/>
          </a:p>
          <a:p>
            <a:pPr marL="457200" lvl="1" indent="0" algn="just">
              <a:spcAft>
                <a:spcPts val="0"/>
              </a:spcAft>
              <a:buFont typeface="Arial" pitchFamily="34" charset="0"/>
              <a:buNone/>
            </a:pPr>
            <a:endParaRPr lang="es-CL" sz="1100" dirty="0" smtClean="0"/>
          </a:p>
          <a:p>
            <a:pPr marL="457200" lvl="1" indent="0" algn="just">
              <a:spcAft>
                <a:spcPts val="0"/>
              </a:spcAft>
              <a:buFont typeface="Arial" pitchFamily="34" charset="0"/>
              <a:buNone/>
            </a:pPr>
            <a:endParaRPr lang="es-CL" sz="1100" dirty="0" smtClean="0"/>
          </a:p>
          <a:p>
            <a:pPr marL="0" indent="0" algn="just">
              <a:spcAft>
                <a:spcPts val="0"/>
              </a:spcAft>
              <a:buFont typeface="Arial" pitchFamily="34" charset="0"/>
              <a:buNone/>
            </a:pPr>
            <a:endParaRPr lang="es-CL" sz="1100" dirty="0"/>
          </a:p>
        </p:txBody>
      </p:sp>
      <p:sp>
        <p:nvSpPr>
          <p:cNvPr id="8" name="Rectángulo redondeado 7"/>
          <p:cNvSpPr/>
          <p:nvPr/>
        </p:nvSpPr>
        <p:spPr>
          <a:xfrm>
            <a:off x="685800" y="5638800"/>
            <a:ext cx="78486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dirty="0"/>
              <a:t>Caudal requerido como </a:t>
            </a:r>
            <a:r>
              <a:rPr lang="pt-BR" sz="1200" dirty="0" err="1"/>
              <a:t>flujo</a:t>
            </a:r>
            <a:r>
              <a:rPr lang="pt-BR" sz="1200" dirty="0"/>
              <a:t> continuo 4,7 (l/s</a:t>
            </a:r>
            <a:r>
              <a:rPr lang="pt-BR" sz="1200" dirty="0" smtClean="0"/>
              <a:t>)</a:t>
            </a:r>
            <a:endParaRPr lang="pt-BR" sz="1200" dirty="0"/>
          </a:p>
        </p:txBody>
      </p:sp>
      <p:sp>
        <p:nvSpPr>
          <p:cNvPr id="9" name="Freeform 8"/>
          <p:cNvSpPr>
            <a:spLocks/>
          </p:cNvSpPr>
          <p:nvPr/>
        </p:nvSpPr>
        <p:spPr bwMode="auto">
          <a:xfrm flipV="1">
            <a:off x="713014" y="4800598"/>
            <a:ext cx="7425573" cy="685801"/>
          </a:xfrm>
          <a:custGeom>
            <a:avLst/>
            <a:gdLst/>
            <a:ahLst/>
            <a:cxnLst>
              <a:cxn ang="0">
                <a:pos x="0" y="844"/>
              </a:cxn>
              <a:cxn ang="0">
                <a:pos x="912" y="814"/>
              </a:cxn>
              <a:cxn ang="0">
                <a:pos x="1737" y="680"/>
              </a:cxn>
              <a:cxn ang="0">
                <a:pos x="2490" y="326"/>
              </a:cxn>
              <a:cxn ang="0">
                <a:pos x="2492" y="244"/>
              </a:cxn>
              <a:cxn ang="0">
                <a:pos x="2211" y="244"/>
              </a:cxn>
              <a:cxn ang="0">
                <a:pos x="2823" y="0"/>
              </a:cxn>
              <a:cxn ang="0">
                <a:pos x="3435" y="243"/>
              </a:cxn>
              <a:cxn ang="0">
                <a:pos x="3165" y="243"/>
              </a:cxn>
              <a:cxn ang="0">
                <a:pos x="3170" y="327"/>
              </a:cxn>
              <a:cxn ang="0">
                <a:pos x="3984" y="716"/>
              </a:cxn>
              <a:cxn ang="0">
                <a:pos x="4843" y="822"/>
              </a:cxn>
              <a:cxn ang="0">
                <a:pos x="5634" y="843"/>
              </a:cxn>
            </a:cxnLst>
            <a:rect l="0" t="0" r="r" b="b"/>
            <a:pathLst>
              <a:path w="5634" h="844">
                <a:moveTo>
                  <a:pt x="0" y="844"/>
                </a:moveTo>
                <a:cubicBezTo>
                  <a:pt x="149" y="836"/>
                  <a:pt x="623" y="837"/>
                  <a:pt x="912" y="814"/>
                </a:cubicBezTo>
                <a:cubicBezTo>
                  <a:pt x="1201" y="786"/>
                  <a:pt x="1474" y="761"/>
                  <a:pt x="1737" y="680"/>
                </a:cubicBezTo>
                <a:cubicBezTo>
                  <a:pt x="1986" y="625"/>
                  <a:pt x="2427" y="485"/>
                  <a:pt x="2490" y="326"/>
                </a:cubicBezTo>
                <a:lnTo>
                  <a:pt x="2492" y="244"/>
                </a:lnTo>
                <a:lnTo>
                  <a:pt x="2211" y="244"/>
                </a:lnTo>
                <a:lnTo>
                  <a:pt x="2823" y="0"/>
                </a:lnTo>
                <a:lnTo>
                  <a:pt x="3435" y="243"/>
                </a:lnTo>
                <a:lnTo>
                  <a:pt x="3165" y="243"/>
                </a:lnTo>
                <a:lnTo>
                  <a:pt x="3170" y="327"/>
                </a:lnTo>
                <a:cubicBezTo>
                  <a:pt x="3232" y="467"/>
                  <a:pt x="3778" y="678"/>
                  <a:pt x="3984" y="716"/>
                </a:cubicBezTo>
                <a:cubicBezTo>
                  <a:pt x="4274" y="795"/>
                  <a:pt x="4568" y="801"/>
                  <a:pt x="4843" y="822"/>
                </a:cubicBezTo>
                <a:cubicBezTo>
                  <a:pt x="5118" y="843"/>
                  <a:pt x="5469" y="838"/>
                  <a:pt x="5634" y="843"/>
                </a:cubicBezTo>
              </a:path>
            </a:pathLst>
          </a:custGeom>
          <a:solidFill>
            <a:srgbClr val="CCCCCC"/>
          </a:solidFill>
          <a:ln w="12700" cap="flat" cmpd="sng">
            <a:noFill/>
            <a:prstDash val="solid"/>
            <a:round/>
            <a:headEnd/>
            <a:tailEnd/>
          </a:ln>
          <a:effectLst/>
        </p:spPr>
        <p:txBody>
          <a:bodyPr wrap="none" lIns="46814" tIns="46814" rIns="46814" bIns="46814" anchor="ctr"/>
          <a:lstStyle/>
          <a:p>
            <a:endParaRPr lang="en-CA">
              <a:solidFill>
                <a:srgbClr val="000000"/>
              </a:solidFill>
            </a:endParaRPr>
          </a:p>
        </p:txBody>
      </p:sp>
    </p:spTree>
    <p:extLst>
      <p:ext uri="{BB962C8B-B14F-4D97-AF65-F5344CB8AC3E}">
        <p14:creationId xmlns:p14="http://schemas.microsoft.com/office/powerpoint/2010/main" val="32031159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L" dirty="0" smtClean="0"/>
              <a:t>Fotografías</a:t>
            </a:r>
            <a:endParaRPr lang="es-CL" dirty="0"/>
          </a:p>
        </p:txBody>
      </p:sp>
      <p:sp>
        <p:nvSpPr>
          <p:cNvPr id="3" name="Marcador de número de diapositiva 2"/>
          <p:cNvSpPr>
            <a:spLocks noGrp="1"/>
          </p:cNvSpPr>
          <p:nvPr>
            <p:ph type="sldNum" sz="quarter" idx="12"/>
          </p:nvPr>
        </p:nvSpPr>
        <p:spPr/>
        <p:txBody>
          <a:bodyPr/>
          <a:lstStyle/>
          <a:p>
            <a:fld id="{BCCD82F6-8F66-42C4-A87D-275812D533C5}" type="slidenum">
              <a:rPr lang="en-US" smtClean="0"/>
              <a:pPr/>
              <a:t>8</a:t>
            </a:fld>
            <a:endParaRPr lang="en-US"/>
          </a:p>
        </p:txBody>
      </p:sp>
      <p:sp>
        <p:nvSpPr>
          <p:cNvPr id="4" name="Marcador de texto 3"/>
          <p:cNvSpPr>
            <a:spLocks noGrp="1"/>
          </p:cNvSpPr>
          <p:nvPr>
            <p:ph type="body" sz="quarter" idx="13"/>
          </p:nvPr>
        </p:nvSpPr>
        <p:spPr/>
        <p:txBody>
          <a:bodyPr/>
          <a:lstStyle/>
          <a:p>
            <a:r>
              <a:rPr lang="es-CL" dirty="0" smtClean="0"/>
              <a:t>Criterios Generales</a:t>
            </a:r>
            <a:endParaRPr lang="es-CL" dirty="0"/>
          </a:p>
        </p:txBody>
      </p:sp>
      <p:sp>
        <p:nvSpPr>
          <p:cNvPr id="7" name="2 Marcador de contenido"/>
          <p:cNvSpPr txBox="1">
            <a:spLocks/>
          </p:cNvSpPr>
          <p:nvPr/>
        </p:nvSpPr>
        <p:spPr>
          <a:xfrm>
            <a:off x="457200" y="990600"/>
            <a:ext cx="8229600" cy="4953000"/>
          </a:xfrm>
          <a:prstGeom prst="rect">
            <a:avLst/>
          </a:prstGeom>
        </p:spPr>
        <p:txBody>
          <a:bodyPr>
            <a:noAutofit/>
          </a:bodyPr>
          <a:lstStyle>
            <a:lvl1pPr marL="173038" indent="-173038" algn="l" defTabSz="914400" rtl="0" eaLnBrk="1" latinLnBrk="0" hangingPunct="1">
              <a:spcBef>
                <a:spcPts val="0"/>
              </a:spcBef>
              <a:spcAft>
                <a:spcPts val="300"/>
              </a:spcAft>
              <a:buClr>
                <a:srgbClr val="896532"/>
              </a:buClr>
              <a:buFont typeface="Arial" pitchFamily="34" charset="0"/>
              <a:buChar char="●"/>
              <a:tabLst>
                <a:tab pos="461963" algn="l"/>
                <a:tab pos="914400" algn="l"/>
              </a:tabLst>
              <a:defRPr sz="1600" kern="1200">
                <a:solidFill>
                  <a:schemeClr val="tx1"/>
                </a:solidFill>
                <a:latin typeface="Arial" pitchFamily="34" charset="0"/>
                <a:ea typeface="+mn-ea"/>
                <a:cs typeface="Arial" pitchFamily="34" charset="0"/>
              </a:defRPr>
            </a:lvl1pPr>
            <a:lvl2pPr marL="401638" indent="-228600" algn="l" defTabSz="914400" rtl="0" eaLnBrk="1" latinLnBrk="0" hangingPunct="1">
              <a:spcBef>
                <a:spcPts val="0"/>
              </a:spcBef>
              <a:spcAft>
                <a:spcPts val="300"/>
              </a:spcAft>
              <a:buClr>
                <a:srgbClr val="896532"/>
              </a:buClr>
              <a:buFont typeface="Arial" pitchFamily="34" charset="0"/>
              <a:buChar char="○"/>
              <a:tabLst>
                <a:tab pos="914400" algn="l"/>
                <a:tab pos="1376363" algn="l"/>
              </a:tabLst>
              <a:defRPr sz="1600" kern="1200">
                <a:solidFill>
                  <a:schemeClr val="tx1"/>
                </a:solidFill>
                <a:latin typeface="Arial" pitchFamily="34" charset="0"/>
                <a:ea typeface="+mn-ea"/>
                <a:cs typeface="Arial" pitchFamily="34" charset="0"/>
              </a:defRPr>
            </a:lvl2pPr>
            <a:lvl3pPr marL="576263" indent="-174625" algn="l" defTabSz="914400" rtl="0" eaLnBrk="1" latinLnBrk="0" hangingPunct="1">
              <a:spcBef>
                <a:spcPts val="0"/>
              </a:spcBef>
              <a:spcAft>
                <a:spcPts val="300"/>
              </a:spcAft>
              <a:buClr>
                <a:srgbClr val="896532"/>
              </a:buClr>
              <a:buFont typeface="Arial" pitchFamily="34" charset="0"/>
              <a:buChar char="–"/>
              <a:tabLst>
                <a:tab pos="914400" algn="l"/>
                <a:tab pos="1376363" algn="l"/>
              </a:tabLst>
              <a:defRPr sz="1600" kern="1200">
                <a:solidFill>
                  <a:schemeClr val="tx1"/>
                </a:solidFill>
                <a:latin typeface="Arial" pitchFamily="34" charset="0"/>
                <a:ea typeface="+mn-ea"/>
                <a:cs typeface="Arial" pitchFamily="34" charset="0"/>
              </a:defRPr>
            </a:lvl3pPr>
            <a:lvl4pPr marL="804863" indent="-228600" algn="l" defTabSz="914400" rtl="0" eaLnBrk="1" latinLnBrk="0" hangingPunct="1">
              <a:spcBef>
                <a:spcPts val="0"/>
              </a:spcBef>
              <a:spcAft>
                <a:spcPts val="300"/>
              </a:spcAft>
              <a:buClr>
                <a:srgbClr val="896532"/>
              </a:buClr>
              <a:buFont typeface="Arial" pitchFamily="34" charset="0"/>
              <a:buChar char="●"/>
              <a:defRPr sz="1600" kern="1200">
                <a:solidFill>
                  <a:schemeClr val="tx1"/>
                </a:solidFill>
                <a:latin typeface="Arial" pitchFamily="34" charset="0"/>
                <a:ea typeface="+mn-ea"/>
                <a:cs typeface="Arial" pitchFamily="34" charset="0"/>
              </a:defRPr>
            </a:lvl4pPr>
            <a:lvl5pPr marL="1028700" indent="-223838" algn="l" defTabSz="914400" rtl="0" eaLnBrk="1" latinLnBrk="0" hangingPunct="1">
              <a:spcBef>
                <a:spcPts val="0"/>
              </a:spcBef>
              <a:spcAft>
                <a:spcPts val="300"/>
              </a:spcAft>
              <a:buClr>
                <a:srgbClr val="896532"/>
              </a:buClr>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lnSpc>
                <a:spcPct val="150000"/>
              </a:lnSpc>
              <a:spcAft>
                <a:spcPts val="0"/>
              </a:spcAft>
            </a:pPr>
            <a:r>
              <a:rPr lang="es-ES_tradnl" sz="1200" b="1" dirty="0"/>
              <a:t>Planta ADR y </a:t>
            </a:r>
            <a:r>
              <a:rPr lang="es-CL" sz="1200" b="1" dirty="0"/>
              <a:t>Planta SART.</a:t>
            </a:r>
          </a:p>
          <a:p>
            <a:pPr marL="0" lvl="1" indent="0" algn="just">
              <a:lnSpc>
                <a:spcPct val="150000"/>
              </a:lnSpc>
              <a:spcAft>
                <a:spcPts val="0"/>
              </a:spcAft>
              <a:buNone/>
            </a:pPr>
            <a:endParaRPr lang="es-CL" sz="1200" dirty="0"/>
          </a:p>
          <a:p>
            <a:pPr marL="0" indent="0" algn="just">
              <a:lnSpc>
                <a:spcPct val="150000"/>
              </a:lnSpc>
              <a:spcAft>
                <a:spcPts val="0"/>
              </a:spcAft>
              <a:buFont typeface="Arial" pitchFamily="34" charset="0"/>
              <a:buNone/>
            </a:pPr>
            <a:endParaRPr lang="es-ES_tradnl" sz="1200" b="1" dirty="0" smtClean="0"/>
          </a:p>
          <a:p>
            <a:pPr marL="457200" lvl="1" indent="0" algn="just">
              <a:spcAft>
                <a:spcPts val="0"/>
              </a:spcAft>
              <a:buFont typeface="Arial" pitchFamily="34" charset="0"/>
              <a:buNone/>
            </a:pPr>
            <a:endParaRPr lang="es-CL" sz="1100" dirty="0" smtClean="0"/>
          </a:p>
          <a:p>
            <a:pPr marL="457200" lvl="1" indent="0">
              <a:spcAft>
                <a:spcPts val="0"/>
              </a:spcAft>
              <a:buFont typeface="Arial" pitchFamily="34" charset="0"/>
              <a:buNone/>
            </a:pPr>
            <a:endParaRPr lang="es-CL" sz="1100" dirty="0" smtClean="0"/>
          </a:p>
          <a:p>
            <a:pPr marL="457200" lvl="1" indent="0" algn="just">
              <a:spcAft>
                <a:spcPts val="0"/>
              </a:spcAft>
              <a:buFont typeface="Arial" pitchFamily="34" charset="0"/>
              <a:buNone/>
            </a:pPr>
            <a:endParaRPr lang="es-CL" sz="1100" dirty="0" smtClean="0"/>
          </a:p>
          <a:p>
            <a:pPr marL="457200" lvl="1" indent="0" algn="just">
              <a:spcAft>
                <a:spcPts val="0"/>
              </a:spcAft>
              <a:buFont typeface="Arial" pitchFamily="34" charset="0"/>
              <a:buNone/>
            </a:pPr>
            <a:endParaRPr lang="es-CL" sz="1100" dirty="0" smtClean="0"/>
          </a:p>
          <a:p>
            <a:pPr marL="0" indent="0" algn="just">
              <a:spcAft>
                <a:spcPts val="0"/>
              </a:spcAft>
              <a:buFont typeface="Arial" pitchFamily="34" charset="0"/>
              <a:buNone/>
            </a:pPr>
            <a:endParaRPr lang="es-CL" sz="1100" dirty="0"/>
          </a:p>
        </p:txBody>
      </p:sp>
      <p:sp>
        <p:nvSpPr>
          <p:cNvPr id="8" name="Rectángulo redondeado 7"/>
          <p:cNvSpPr/>
          <p:nvPr/>
        </p:nvSpPr>
        <p:spPr>
          <a:xfrm>
            <a:off x="685800" y="5638800"/>
            <a:ext cx="78486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dirty="0"/>
              <a:t>Caudal requerido como </a:t>
            </a:r>
            <a:r>
              <a:rPr lang="pt-BR" sz="1200" dirty="0" err="1"/>
              <a:t>flujo</a:t>
            </a:r>
            <a:r>
              <a:rPr lang="pt-BR" sz="1200" dirty="0"/>
              <a:t> continuo 4,7 (l/s</a:t>
            </a:r>
            <a:r>
              <a:rPr lang="pt-BR" sz="1200" dirty="0" smtClean="0"/>
              <a:t>)</a:t>
            </a:r>
            <a:endParaRPr lang="pt-BR" sz="1200" dirty="0"/>
          </a:p>
        </p:txBody>
      </p:sp>
      <p:sp>
        <p:nvSpPr>
          <p:cNvPr id="9" name="Freeform 8"/>
          <p:cNvSpPr>
            <a:spLocks/>
          </p:cNvSpPr>
          <p:nvPr/>
        </p:nvSpPr>
        <p:spPr bwMode="auto">
          <a:xfrm flipV="1">
            <a:off x="713014" y="4800598"/>
            <a:ext cx="7425573" cy="685801"/>
          </a:xfrm>
          <a:custGeom>
            <a:avLst/>
            <a:gdLst/>
            <a:ahLst/>
            <a:cxnLst>
              <a:cxn ang="0">
                <a:pos x="0" y="844"/>
              </a:cxn>
              <a:cxn ang="0">
                <a:pos x="912" y="814"/>
              </a:cxn>
              <a:cxn ang="0">
                <a:pos x="1737" y="680"/>
              </a:cxn>
              <a:cxn ang="0">
                <a:pos x="2490" y="326"/>
              </a:cxn>
              <a:cxn ang="0">
                <a:pos x="2492" y="244"/>
              </a:cxn>
              <a:cxn ang="0">
                <a:pos x="2211" y="244"/>
              </a:cxn>
              <a:cxn ang="0">
                <a:pos x="2823" y="0"/>
              </a:cxn>
              <a:cxn ang="0">
                <a:pos x="3435" y="243"/>
              </a:cxn>
              <a:cxn ang="0">
                <a:pos x="3165" y="243"/>
              </a:cxn>
              <a:cxn ang="0">
                <a:pos x="3170" y="327"/>
              </a:cxn>
              <a:cxn ang="0">
                <a:pos x="3984" y="716"/>
              </a:cxn>
              <a:cxn ang="0">
                <a:pos x="4843" y="822"/>
              </a:cxn>
              <a:cxn ang="0">
                <a:pos x="5634" y="843"/>
              </a:cxn>
            </a:cxnLst>
            <a:rect l="0" t="0" r="r" b="b"/>
            <a:pathLst>
              <a:path w="5634" h="844">
                <a:moveTo>
                  <a:pt x="0" y="844"/>
                </a:moveTo>
                <a:cubicBezTo>
                  <a:pt x="149" y="836"/>
                  <a:pt x="623" y="837"/>
                  <a:pt x="912" y="814"/>
                </a:cubicBezTo>
                <a:cubicBezTo>
                  <a:pt x="1201" y="786"/>
                  <a:pt x="1474" y="761"/>
                  <a:pt x="1737" y="680"/>
                </a:cubicBezTo>
                <a:cubicBezTo>
                  <a:pt x="1986" y="625"/>
                  <a:pt x="2427" y="485"/>
                  <a:pt x="2490" y="326"/>
                </a:cubicBezTo>
                <a:lnTo>
                  <a:pt x="2492" y="244"/>
                </a:lnTo>
                <a:lnTo>
                  <a:pt x="2211" y="244"/>
                </a:lnTo>
                <a:lnTo>
                  <a:pt x="2823" y="0"/>
                </a:lnTo>
                <a:lnTo>
                  <a:pt x="3435" y="243"/>
                </a:lnTo>
                <a:lnTo>
                  <a:pt x="3165" y="243"/>
                </a:lnTo>
                <a:lnTo>
                  <a:pt x="3170" y="327"/>
                </a:lnTo>
                <a:cubicBezTo>
                  <a:pt x="3232" y="467"/>
                  <a:pt x="3778" y="678"/>
                  <a:pt x="3984" y="716"/>
                </a:cubicBezTo>
                <a:cubicBezTo>
                  <a:pt x="4274" y="795"/>
                  <a:pt x="4568" y="801"/>
                  <a:pt x="4843" y="822"/>
                </a:cubicBezTo>
                <a:cubicBezTo>
                  <a:pt x="5118" y="843"/>
                  <a:pt x="5469" y="838"/>
                  <a:pt x="5634" y="843"/>
                </a:cubicBezTo>
              </a:path>
            </a:pathLst>
          </a:custGeom>
          <a:solidFill>
            <a:srgbClr val="CCCCCC"/>
          </a:solidFill>
          <a:ln w="12700" cap="flat" cmpd="sng">
            <a:noFill/>
            <a:prstDash val="solid"/>
            <a:round/>
            <a:headEnd/>
            <a:tailEnd/>
          </a:ln>
          <a:effectLst/>
        </p:spPr>
        <p:txBody>
          <a:bodyPr wrap="none" lIns="46814" tIns="46814" rIns="46814" bIns="46814" anchor="ctr"/>
          <a:lstStyle/>
          <a:p>
            <a:endParaRPr lang="en-CA">
              <a:solidFill>
                <a:srgbClr val="000000"/>
              </a:solidFill>
            </a:endParaRPr>
          </a:p>
        </p:txBody>
      </p:sp>
      <p:pic>
        <p:nvPicPr>
          <p:cNvPr id="10" name="2 Imagen" descr="DSC05126.JPG"/>
          <p:cNvPicPr>
            <a:picLocks noChangeAspect="1"/>
          </p:cNvPicPr>
          <p:nvPr/>
        </p:nvPicPr>
        <p:blipFill>
          <a:blip r:embed="rId2" cstate="print"/>
          <a:stretch>
            <a:fillRect/>
          </a:stretch>
        </p:blipFill>
        <p:spPr>
          <a:xfrm>
            <a:off x="76200" y="1903133"/>
            <a:ext cx="2864228" cy="2148171"/>
          </a:xfrm>
          <a:prstGeom prst="rect">
            <a:avLst/>
          </a:prstGeom>
        </p:spPr>
      </p:pic>
      <p:pic>
        <p:nvPicPr>
          <p:cNvPr id="11" name="4 Imagen" descr="DSC05134.JPG"/>
          <p:cNvPicPr>
            <a:picLocks noChangeAspect="1"/>
          </p:cNvPicPr>
          <p:nvPr/>
        </p:nvPicPr>
        <p:blipFill>
          <a:blip r:embed="rId3" cstate="print"/>
          <a:stretch>
            <a:fillRect/>
          </a:stretch>
        </p:blipFill>
        <p:spPr>
          <a:xfrm>
            <a:off x="5978519" y="1903133"/>
            <a:ext cx="2864228" cy="2148171"/>
          </a:xfrm>
          <a:prstGeom prst="rect">
            <a:avLst/>
          </a:prstGeom>
        </p:spPr>
      </p:pic>
      <p:pic>
        <p:nvPicPr>
          <p:cNvPr id="12" name="1 Imagen" descr="DSC05338.JPG"/>
          <p:cNvPicPr>
            <a:picLocks noChangeAspect="1" noChangeArrowheads="1"/>
          </p:cNvPicPr>
          <p:nvPr/>
        </p:nvPicPr>
        <p:blipFill>
          <a:blip r:embed="rId4" cstate="print"/>
          <a:srcRect/>
          <a:stretch>
            <a:fillRect/>
          </a:stretch>
        </p:blipFill>
        <p:spPr bwMode="auto">
          <a:xfrm>
            <a:off x="3042386" y="1903133"/>
            <a:ext cx="2857222" cy="2142917"/>
          </a:xfrm>
          <a:prstGeom prst="rect">
            <a:avLst/>
          </a:prstGeom>
          <a:noFill/>
          <a:ln w="9525">
            <a:noFill/>
            <a:miter lim="800000"/>
            <a:headEnd/>
            <a:tailEnd/>
          </a:ln>
        </p:spPr>
      </p:pic>
    </p:spTree>
    <p:extLst>
      <p:ext uri="{BB962C8B-B14F-4D97-AF65-F5344CB8AC3E}">
        <p14:creationId xmlns:p14="http://schemas.microsoft.com/office/powerpoint/2010/main" val="16534687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L" dirty="0" smtClean="0"/>
              <a:t>respaldo</a:t>
            </a:r>
            <a:endParaRPr lang="es-CL" dirty="0"/>
          </a:p>
        </p:txBody>
      </p:sp>
      <p:sp>
        <p:nvSpPr>
          <p:cNvPr id="3" name="Marcador de número de diapositiva 2"/>
          <p:cNvSpPr>
            <a:spLocks noGrp="1"/>
          </p:cNvSpPr>
          <p:nvPr>
            <p:ph type="sldNum" sz="quarter" idx="12"/>
          </p:nvPr>
        </p:nvSpPr>
        <p:spPr/>
        <p:txBody>
          <a:bodyPr/>
          <a:lstStyle/>
          <a:p>
            <a:fld id="{BCCD82F6-8F66-42C4-A87D-275812D533C5}" type="slidenum">
              <a:rPr lang="en-US" smtClean="0"/>
              <a:pPr/>
              <a:t>9</a:t>
            </a:fld>
            <a:endParaRPr lang="en-US"/>
          </a:p>
        </p:txBody>
      </p:sp>
      <p:sp>
        <p:nvSpPr>
          <p:cNvPr id="4" name="Marcador de texto 3"/>
          <p:cNvSpPr>
            <a:spLocks noGrp="1"/>
          </p:cNvSpPr>
          <p:nvPr>
            <p:ph type="body" sz="quarter" idx="13"/>
          </p:nvPr>
        </p:nvSpPr>
        <p:spPr/>
        <p:txBody>
          <a:bodyPr/>
          <a:lstStyle/>
          <a:p>
            <a:r>
              <a:rPr lang="es-CL" dirty="0" smtClean="0"/>
              <a:t>Criterios Generales</a:t>
            </a:r>
            <a:endParaRPr lang="es-CL" dirty="0"/>
          </a:p>
        </p:txBody>
      </p:sp>
      <p:sp>
        <p:nvSpPr>
          <p:cNvPr id="7" name="2 Marcador de contenido"/>
          <p:cNvSpPr txBox="1">
            <a:spLocks/>
          </p:cNvSpPr>
          <p:nvPr/>
        </p:nvSpPr>
        <p:spPr>
          <a:xfrm>
            <a:off x="457200" y="990600"/>
            <a:ext cx="8229600" cy="4953000"/>
          </a:xfrm>
          <a:prstGeom prst="rect">
            <a:avLst/>
          </a:prstGeom>
        </p:spPr>
        <p:txBody>
          <a:bodyPr>
            <a:noAutofit/>
          </a:bodyPr>
          <a:lstStyle>
            <a:lvl1pPr marL="173038" indent="-173038" algn="l" defTabSz="914400" rtl="0" eaLnBrk="1" latinLnBrk="0" hangingPunct="1">
              <a:spcBef>
                <a:spcPts val="0"/>
              </a:spcBef>
              <a:spcAft>
                <a:spcPts val="300"/>
              </a:spcAft>
              <a:buClr>
                <a:srgbClr val="896532"/>
              </a:buClr>
              <a:buFont typeface="Arial" pitchFamily="34" charset="0"/>
              <a:buChar char="●"/>
              <a:tabLst>
                <a:tab pos="461963" algn="l"/>
                <a:tab pos="914400" algn="l"/>
              </a:tabLst>
              <a:defRPr sz="1600" kern="1200">
                <a:solidFill>
                  <a:schemeClr val="tx1"/>
                </a:solidFill>
                <a:latin typeface="Arial" pitchFamily="34" charset="0"/>
                <a:ea typeface="+mn-ea"/>
                <a:cs typeface="Arial" pitchFamily="34" charset="0"/>
              </a:defRPr>
            </a:lvl1pPr>
            <a:lvl2pPr marL="401638" indent="-228600" algn="l" defTabSz="914400" rtl="0" eaLnBrk="1" latinLnBrk="0" hangingPunct="1">
              <a:spcBef>
                <a:spcPts val="0"/>
              </a:spcBef>
              <a:spcAft>
                <a:spcPts val="300"/>
              </a:spcAft>
              <a:buClr>
                <a:srgbClr val="896532"/>
              </a:buClr>
              <a:buFont typeface="Arial" pitchFamily="34" charset="0"/>
              <a:buChar char="○"/>
              <a:tabLst>
                <a:tab pos="914400" algn="l"/>
                <a:tab pos="1376363" algn="l"/>
              </a:tabLst>
              <a:defRPr sz="1600" kern="1200">
                <a:solidFill>
                  <a:schemeClr val="tx1"/>
                </a:solidFill>
                <a:latin typeface="Arial" pitchFamily="34" charset="0"/>
                <a:ea typeface="+mn-ea"/>
                <a:cs typeface="Arial" pitchFamily="34" charset="0"/>
              </a:defRPr>
            </a:lvl2pPr>
            <a:lvl3pPr marL="576263" indent="-174625" algn="l" defTabSz="914400" rtl="0" eaLnBrk="1" latinLnBrk="0" hangingPunct="1">
              <a:spcBef>
                <a:spcPts val="0"/>
              </a:spcBef>
              <a:spcAft>
                <a:spcPts val="300"/>
              </a:spcAft>
              <a:buClr>
                <a:srgbClr val="896532"/>
              </a:buClr>
              <a:buFont typeface="Arial" pitchFamily="34" charset="0"/>
              <a:buChar char="–"/>
              <a:tabLst>
                <a:tab pos="914400" algn="l"/>
                <a:tab pos="1376363" algn="l"/>
              </a:tabLst>
              <a:defRPr sz="1600" kern="1200">
                <a:solidFill>
                  <a:schemeClr val="tx1"/>
                </a:solidFill>
                <a:latin typeface="Arial" pitchFamily="34" charset="0"/>
                <a:ea typeface="+mn-ea"/>
                <a:cs typeface="Arial" pitchFamily="34" charset="0"/>
              </a:defRPr>
            </a:lvl3pPr>
            <a:lvl4pPr marL="804863" indent="-228600" algn="l" defTabSz="914400" rtl="0" eaLnBrk="1" latinLnBrk="0" hangingPunct="1">
              <a:spcBef>
                <a:spcPts val="0"/>
              </a:spcBef>
              <a:spcAft>
                <a:spcPts val="300"/>
              </a:spcAft>
              <a:buClr>
                <a:srgbClr val="896532"/>
              </a:buClr>
              <a:buFont typeface="Arial" pitchFamily="34" charset="0"/>
              <a:buChar char="●"/>
              <a:defRPr sz="1600" kern="1200">
                <a:solidFill>
                  <a:schemeClr val="tx1"/>
                </a:solidFill>
                <a:latin typeface="Arial" pitchFamily="34" charset="0"/>
                <a:ea typeface="+mn-ea"/>
                <a:cs typeface="Arial" pitchFamily="34" charset="0"/>
              </a:defRPr>
            </a:lvl4pPr>
            <a:lvl5pPr marL="1028700" indent="-223838" algn="l" defTabSz="914400" rtl="0" eaLnBrk="1" latinLnBrk="0" hangingPunct="1">
              <a:spcBef>
                <a:spcPts val="0"/>
              </a:spcBef>
              <a:spcAft>
                <a:spcPts val="300"/>
              </a:spcAft>
              <a:buClr>
                <a:srgbClr val="896532"/>
              </a:buClr>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lnSpc>
                <a:spcPct val="150000"/>
              </a:lnSpc>
              <a:spcAft>
                <a:spcPts val="0"/>
              </a:spcAft>
            </a:pPr>
            <a:r>
              <a:rPr lang="es-ES_tradnl" sz="1200" b="1" dirty="0"/>
              <a:t>Planta ADR y </a:t>
            </a:r>
            <a:r>
              <a:rPr lang="es-CL" sz="1200" b="1" dirty="0"/>
              <a:t>Planta SART.</a:t>
            </a:r>
          </a:p>
          <a:p>
            <a:pPr marL="0" lvl="1" indent="0" algn="just">
              <a:lnSpc>
                <a:spcPct val="150000"/>
              </a:lnSpc>
              <a:spcAft>
                <a:spcPts val="0"/>
              </a:spcAft>
              <a:buNone/>
            </a:pPr>
            <a:endParaRPr lang="es-CL" sz="1200" dirty="0"/>
          </a:p>
          <a:p>
            <a:pPr marL="0" indent="0" algn="just">
              <a:lnSpc>
                <a:spcPct val="150000"/>
              </a:lnSpc>
              <a:spcAft>
                <a:spcPts val="0"/>
              </a:spcAft>
              <a:buFont typeface="Arial" pitchFamily="34" charset="0"/>
              <a:buNone/>
            </a:pPr>
            <a:endParaRPr lang="es-ES_tradnl" sz="1200" b="1" dirty="0" smtClean="0"/>
          </a:p>
          <a:p>
            <a:pPr marL="457200" lvl="1" indent="0" algn="just">
              <a:spcAft>
                <a:spcPts val="0"/>
              </a:spcAft>
              <a:buFont typeface="Arial" pitchFamily="34" charset="0"/>
              <a:buNone/>
            </a:pPr>
            <a:endParaRPr lang="es-CL" sz="1100" dirty="0" smtClean="0"/>
          </a:p>
          <a:p>
            <a:pPr marL="457200" lvl="1" indent="0">
              <a:spcAft>
                <a:spcPts val="0"/>
              </a:spcAft>
              <a:buFont typeface="Arial" pitchFamily="34" charset="0"/>
              <a:buNone/>
            </a:pPr>
            <a:endParaRPr lang="es-CL" sz="1100" dirty="0" smtClean="0"/>
          </a:p>
          <a:p>
            <a:pPr marL="457200" lvl="1" indent="0" algn="just">
              <a:spcAft>
                <a:spcPts val="0"/>
              </a:spcAft>
              <a:buFont typeface="Arial" pitchFamily="34" charset="0"/>
              <a:buNone/>
            </a:pPr>
            <a:endParaRPr lang="es-CL" sz="1100" dirty="0" smtClean="0"/>
          </a:p>
          <a:p>
            <a:pPr marL="457200" lvl="1" indent="0" algn="just">
              <a:spcAft>
                <a:spcPts val="0"/>
              </a:spcAft>
              <a:buFont typeface="Arial" pitchFamily="34" charset="0"/>
              <a:buNone/>
            </a:pPr>
            <a:endParaRPr lang="es-CL" sz="1100" dirty="0" smtClean="0"/>
          </a:p>
          <a:p>
            <a:pPr marL="0" indent="0" algn="just">
              <a:spcAft>
                <a:spcPts val="0"/>
              </a:spcAft>
              <a:buFont typeface="Arial" pitchFamily="34" charset="0"/>
              <a:buNone/>
            </a:pPr>
            <a:endParaRPr lang="es-CL" sz="1100" dirty="0"/>
          </a:p>
        </p:txBody>
      </p:sp>
      <p:sp>
        <p:nvSpPr>
          <p:cNvPr id="8" name="Rectángulo redondeado 7"/>
          <p:cNvSpPr/>
          <p:nvPr/>
        </p:nvSpPr>
        <p:spPr>
          <a:xfrm>
            <a:off x="685800" y="5638800"/>
            <a:ext cx="78486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dirty="0"/>
              <a:t>Caudal requerido como </a:t>
            </a:r>
            <a:r>
              <a:rPr lang="pt-BR" sz="1200" dirty="0" err="1"/>
              <a:t>flujo</a:t>
            </a:r>
            <a:r>
              <a:rPr lang="pt-BR" sz="1200" dirty="0"/>
              <a:t> continuo 4,7 (l/s</a:t>
            </a:r>
            <a:r>
              <a:rPr lang="pt-BR" sz="1200" dirty="0" smtClean="0"/>
              <a:t>)</a:t>
            </a:r>
            <a:endParaRPr lang="pt-BR" sz="1200" dirty="0"/>
          </a:p>
        </p:txBody>
      </p:sp>
      <p:pic>
        <p:nvPicPr>
          <p:cNvPr id="5" name="Imagen 4"/>
          <p:cNvPicPr>
            <a:picLocks noChangeAspect="1"/>
          </p:cNvPicPr>
          <p:nvPr/>
        </p:nvPicPr>
        <p:blipFill>
          <a:blip r:embed="rId2"/>
          <a:stretch>
            <a:fillRect/>
          </a:stretch>
        </p:blipFill>
        <p:spPr>
          <a:xfrm>
            <a:off x="1676400" y="1371600"/>
            <a:ext cx="5867400" cy="4114800"/>
          </a:xfrm>
          <a:prstGeom prst="rect">
            <a:avLst/>
          </a:prstGeom>
        </p:spPr>
      </p:pic>
    </p:spTree>
    <p:extLst>
      <p:ext uri="{BB962C8B-B14F-4D97-AF65-F5344CB8AC3E}">
        <p14:creationId xmlns:p14="http://schemas.microsoft.com/office/powerpoint/2010/main" val="3682187104"/>
      </p:ext>
    </p:extLst>
  </p:cSld>
  <p:clrMapOvr>
    <a:masterClrMapping/>
  </p:clrMapOvr>
  <p:timing>
    <p:tnLst>
      <p:par>
        <p:cTn id="1" dur="indefinite" restart="never" nodeType="tmRoot"/>
      </p:par>
    </p:tnLst>
  </p:timing>
</p:sld>
</file>

<file path=ppt/theme/theme1.xml><?xml version="1.0" encoding="utf-8"?>
<a:theme xmlns:a="http://schemas.openxmlformats.org/drawingml/2006/main" name="Kinross Theme">
  <a:themeElements>
    <a:clrScheme name="Kinross Colour Series">
      <a:dk1>
        <a:srgbClr val="000000"/>
      </a:dk1>
      <a:lt1>
        <a:srgbClr val="FFFFFF"/>
      </a:lt1>
      <a:dk2>
        <a:srgbClr val="425968"/>
      </a:dk2>
      <a:lt2>
        <a:srgbClr val="FFFFFF"/>
      </a:lt2>
      <a:accent1>
        <a:srgbClr val="CC6633"/>
      </a:accent1>
      <a:accent2>
        <a:srgbClr val="96A046"/>
      </a:accent2>
      <a:accent3>
        <a:srgbClr val="417C99"/>
      </a:accent3>
      <a:accent4>
        <a:srgbClr val="768160"/>
      </a:accent4>
      <a:accent5>
        <a:srgbClr val="766A62"/>
      </a:accent5>
      <a:accent6>
        <a:srgbClr val="8C2820"/>
      </a:accent6>
      <a:hlink>
        <a:srgbClr val="896532"/>
      </a:hlink>
      <a:folHlink>
        <a:srgbClr val="C2B59B"/>
      </a:folHlink>
    </a:clrScheme>
    <a:fontScheme name="Kinross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Kinross Colour Palette">
      <a:dk1>
        <a:sysClr val="windowText" lastClr="000000"/>
      </a:dk1>
      <a:lt1>
        <a:sysClr val="window" lastClr="FFFFFF"/>
      </a:lt1>
      <a:dk2>
        <a:srgbClr val="425968"/>
      </a:dk2>
      <a:lt2>
        <a:srgbClr val="F2F2F2"/>
      </a:lt2>
      <a:accent1>
        <a:srgbClr val="425968"/>
      </a:accent1>
      <a:accent2>
        <a:srgbClr val="CC6633"/>
      </a:accent2>
      <a:accent3>
        <a:srgbClr val="96A046"/>
      </a:accent3>
      <a:accent4>
        <a:srgbClr val="913250"/>
      </a:accent4>
      <a:accent5>
        <a:srgbClr val="50B3CF"/>
      </a:accent5>
      <a:accent6>
        <a:srgbClr val="896532"/>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8381</TotalTime>
  <Words>1074</Words>
  <Application>Microsoft Office PowerPoint</Application>
  <PresentationFormat>Presentación en pantalla (4:3)</PresentationFormat>
  <Paragraphs>231</Paragraphs>
  <Slides>14</Slides>
  <Notes>2</Notes>
  <HiddenSlides>0</HiddenSlides>
  <MMClips>0</MMClips>
  <ScaleCrop>false</ScaleCrop>
  <HeadingPairs>
    <vt:vector size="4" baseType="variant">
      <vt:variant>
        <vt:lpstr>Tema</vt:lpstr>
      </vt:variant>
      <vt:variant>
        <vt:i4>1</vt:i4>
      </vt:variant>
      <vt:variant>
        <vt:lpstr>Títulos de diapositiva</vt:lpstr>
      </vt:variant>
      <vt:variant>
        <vt:i4>14</vt:i4>
      </vt:variant>
    </vt:vector>
  </HeadingPairs>
  <TitlesOfParts>
    <vt:vector size="15" baseType="lpstr">
      <vt:lpstr>Kinross Theme</vt:lpstr>
      <vt:lpstr>SISTEMA RED CONTRA INCENDIO  CMM</vt:lpstr>
      <vt:lpstr>Introducción</vt:lpstr>
      <vt:lpstr>Esquema de Instalación del Sistema de Protección Contra Incendio</vt:lpstr>
      <vt:lpstr>Ubicación General CMM</vt:lpstr>
      <vt:lpstr>Ubicación General CMM</vt:lpstr>
      <vt:lpstr>Áreas consideradas</vt:lpstr>
      <vt:lpstr>Áreas consideradas</vt:lpstr>
      <vt:lpstr>Fotografías</vt:lpstr>
      <vt:lpstr>respaldo</vt:lpstr>
      <vt:lpstr>respaldo</vt:lpstr>
      <vt:lpstr>respaldo</vt:lpstr>
      <vt:lpstr>Áreas consideradas</vt:lpstr>
      <vt:lpstr>Resumen</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Rodrigo Moscoso</cp:lastModifiedBy>
  <cp:revision>325</cp:revision>
  <dcterms:created xsi:type="dcterms:W3CDTF">2013-02-21T23:33:01Z</dcterms:created>
  <dcterms:modified xsi:type="dcterms:W3CDTF">2016-05-12T15:54:28Z</dcterms:modified>
</cp:coreProperties>
</file>