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4" r:id="rId4"/>
  </p:sldMasterIdLst>
  <p:notesMasterIdLst>
    <p:notesMasterId r:id="rId6"/>
  </p:notesMasterIdLst>
  <p:sldIdLst>
    <p:sldId id="262" r:id="rId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D574E7E-AA84-BD4E-AB10-F59F808A5F26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2D0"/>
    <a:srgbClr val="1F4E79"/>
    <a:srgbClr val="DAE3F3"/>
    <a:srgbClr val="2E75B6"/>
    <a:srgbClr val="2D2DDB"/>
    <a:srgbClr val="F2F6FC"/>
    <a:srgbClr val="EFF5FB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2" autoAdjust="0"/>
    <p:restoredTop sz="90817" autoAdjust="0"/>
  </p:normalViewPr>
  <p:slideViewPr>
    <p:cSldViewPr snapToGrid="0" snapToObjects="1">
      <p:cViewPr varScale="1">
        <p:scale>
          <a:sx n="101" d="100"/>
          <a:sy n="101" d="100"/>
        </p:scale>
        <p:origin x="12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3" d="100"/>
          <a:sy n="113" d="100"/>
        </p:scale>
        <p:origin x="524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E3B76-87F5-254E-89CC-A8AB263DAC8D}" type="datetimeFigureOut">
              <a:rPr lang="es-CL" smtClean="0"/>
              <a:t>13-09-2024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B3271-DEC8-5841-91D3-46E3BD74416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6021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02AD44-B089-AB4D-B988-E4D9D3171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9E5DE69-40D8-A949-8092-C4A483BF53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C2FCC9-CD5E-6B4E-A05E-217106559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13-09-2024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D04246-38A1-6745-84E6-57146022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3022B5-8DFE-A943-80B4-EB294CF41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4968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EE4AE0-5C37-FD48-BFED-C6E06D109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C6C0485-8736-2540-B234-B807F3595B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F148DB-DB3F-AB43-8C98-AFC51FA5B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13-09-2024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6C7A09-7D62-6946-84E2-BA0726D2A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2FDA91-4CFF-1345-B5A4-3B3D49C5E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3379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104CE0-7725-9645-8BFF-057D4F22AE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4CEDAAD-B03D-8041-8606-2F4C0B15A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EFC87F-1DB3-2847-8FB0-EDF0B6AFF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13-09-2024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E93857-AED6-6443-930D-46E08EA10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3A734A-66FE-6C4E-BAF7-B8BA912D7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69045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5C5DA1-E93B-C846-B890-8A6DCE0DA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056428-7A8E-3B41-9295-64582BB88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52E7A7-5B33-1841-9187-6A53BBFD0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13-09-2024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7F7519-9C81-EC42-AC94-F71F481C5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FD163A-D840-6240-AC2D-7FA794182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2262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5C41AD-CA43-4343-9258-CADC33D5B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723B9E-7C57-804E-B752-55DAA244A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47857F-22B0-F243-9493-02954D49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13-09-2024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F8D1A4-436F-DC41-AA92-AB6E52646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29D279-F36E-694D-86CA-DF6D7266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0945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1D4EB6-81E6-AA43-B264-C8B9962A8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770D27-1A20-CE4F-B226-84DF56A33E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8E08D20-B925-D744-8B50-052DE536E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59BE6F-3D4B-5E4A-99A1-6BF0A8651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13-09-2024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5CE9680-3D25-2643-90AD-306430663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63889CE-CF8A-224D-9629-18C18295E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9276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A5697E-F629-154B-9C77-7067D0F22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0B4C48-5494-9740-9119-6629D6356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6B60DF-6688-FA44-AA5E-D7E998B515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A0116CC-7969-8D4B-937C-BDB909DEE9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D20A1F6-2721-944D-8805-26FA43794A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FAF9A7D-951F-2749-A830-C8FB39225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13-09-2024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FBDC83F-4CFF-FE45-9F3C-D06B39CE9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C935DB8-0601-3E49-80FF-F8760ED4B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059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3C92A1-6A4E-7B47-9AC1-E007397B9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B23E873-CC25-0A4F-94D2-9D6008F8F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13-09-2024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506469C-AF00-9948-8559-E16383179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8E89C83-4D43-9145-B9EC-CE5CAE005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1678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7370F62-B4F6-F040-91E0-4CB53AE07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13-09-2024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B4A50EE-4FAE-BB43-8082-4330BF7B0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E1042F2-AFDF-CC43-B88E-EF83C801E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9958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F143A1-F684-D549-8B08-B8EBDE21E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DAAF9E-2663-E74D-B88C-F589F3781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6490CB2-EECD-9442-A260-EE4BF40DB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D9A3C2E-852A-0846-80E1-71038C3CC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13-09-2024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E718D16-3B4C-6649-B518-D90FF7F4C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73BCBE1-B90E-E248-A1F7-D1AC895EB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1598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3AB7B5-1D39-764B-B7A5-9AD561523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5583437-5A00-194F-B5CE-45EBE75B95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C689C3-19CC-AF4D-9BE6-D426922E36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9F99AC7-82C6-ED4C-ACED-FF8408B19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13-09-2024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AF3114-AF4D-F64D-A6BF-C5C6CF76B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BEFBCAE-2AAB-B549-9C10-71069C434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7624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8B13CDB-F2A0-0D4D-A352-07D81D79F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0DF888-6942-AB4E-AAF4-9B92B192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C5F538-8690-E144-8ECB-31A30FD7DC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6CA2A-21CC-1F49-AF07-F2622CFB03C3}" type="datetimeFigureOut">
              <a:rPr lang="es-CL" smtClean="0"/>
              <a:t>13-09-2024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110ACD-E431-4447-B96D-76E1464DC1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6B36C1-D357-C945-A6F9-5333C15118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8917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azuresmagob-my.sharepoint.com/:f:/g/personal/maria_mallea_sma_gob_cl/EnJhlOOf_UlBpWyM5JRs8HABj-dY1PRxn42uXBZgjFFaLg?e=UdpYYF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F83B226-6FD5-CBC9-8C3F-C2B7C2CA2ED9}"/>
              </a:ext>
            </a:extLst>
          </p:cNvPr>
          <p:cNvSpPr/>
          <p:nvPr/>
        </p:nvSpPr>
        <p:spPr>
          <a:xfrm>
            <a:off x="3702049" y="2076798"/>
            <a:ext cx="4787900" cy="687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s-ES_tradnl" sz="3000" b="1" dirty="0">
                <a:solidFill>
                  <a:schemeClr val="accent1">
                    <a:lumMod val="75000"/>
                  </a:schemeClr>
                </a:solidFill>
                <a:latin typeface="gobCL" pitchFamily="2" charset="77"/>
                <a:ea typeface="Source Sans Pro" charset="0"/>
                <a:cs typeface="Source Sans Pro" charset="0"/>
              </a:rPr>
              <a:t>Enlace para la descarga </a:t>
            </a:r>
            <a:r>
              <a:rPr lang="es-ES_tradnl" sz="3000" b="1">
                <a:solidFill>
                  <a:schemeClr val="accent1">
                    <a:lumMod val="75000"/>
                  </a:schemeClr>
                </a:solidFill>
                <a:latin typeface="gobCL" pitchFamily="2" charset="77"/>
                <a:ea typeface="Source Sans Pro" charset="0"/>
                <a:cs typeface="Source Sans Pro" charset="0"/>
              </a:rPr>
              <a:t>de documentos</a:t>
            </a:r>
            <a:endParaRPr lang="es-ES_tradnl" sz="3000" b="1" dirty="0">
              <a:solidFill>
                <a:schemeClr val="accent1">
                  <a:lumMod val="75000"/>
                </a:schemeClr>
              </a:solidFill>
              <a:latin typeface="gobCL" pitchFamily="2" charset="77"/>
              <a:ea typeface="Source Sans Pro" charset="0"/>
              <a:cs typeface="Source Sans Pro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EBE96CE-48B6-2F7C-8C9B-E3083C616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924" y="4599305"/>
            <a:ext cx="2216151" cy="157627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3609772-157B-FEB1-8871-6C2112B4E6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7600" y="0"/>
            <a:ext cx="2336800" cy="190500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0176C328-97E2-C333-A839-73D4BB750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2727" y="3738356"/>
            <a:ext cx="31865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/>
              </a:rPr>
              <a:t>Anexos Carta 061 Codelco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6316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DD824ED1AA3A6438A5DE2E40E5BD77A" ma:contentTypeVersion="16" ma:contentTypeDescription="Crear nuevo documento." ma:contentTypeScope="" ma:versionID="f0699522790b6dfde3b09ebc1fd0049f">
  <xsd:schema xmlns:xsd="http://www.w3.org/2001/XMLSchema" xmlns:xs="http://www.w3.org/2001/XMLSchema" xmlns:p="http://schemas.microsoft.com/office/2006/metadata/properties" xmlns:ns2="b4dd2439-c11a-435b-85c4-8838ce8850b8" xmlns:ns3="16ef8986-014d-4a8b-8597-7c805532df16" targetNamespace="http://schemas.microsoft.com/office/2006/metadata/properties" ma:root="true" ma:fieldsID="36265f8594b055142c055b0bb82e01cb" ns2:_="" ns3:_="">
    <xsd:import namespace="b4dd2439-c11a-435b-85c4-8838ce8850b8"/>
    <xsd:import namespace="16ef8986-014d-4a8b-8597-7c805532df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dd2439-c11a-435b-85c4-8838ce8850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Etiquetas de imagen" ma:readOnly="false" ma:fieldId="{5cf76f15-5ced-4ddc-b409-7134ff3c332f}" ma:taxonomyMulti="true" ma:sspId="9e68cca2-f146-4ee0-ac48-0141f14101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ef8986-014d-4a8b-8597-7c805532df1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1db2980-a67d-4b66-b3c4-c3377b4b994a}" ma:internalName="TaxCatchAll" ma:showField="CatchAllData" ma:web="16ef8986-014d-4a8b-8597-7c805532df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4dd2439-c11a-435b-85c4-8838ce8850b8">
      <Terms xmlns="http://schemas.microsoft.com/office/infopath/2007/PartnerControls"/>
    </lcf76f155ced4ddcb4097134ff3c332f>
    <TaxCatchAll xmlns="16ef8986-014d-4a8b-8597-7c805532df1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F27639-F3CD-49E8-AF58-E65DC5C957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dd2439-c11a-435b-85c4-8838ce8850b8"/>
    <ds:schemaRef ds:uri="16ef8986-014d-4a8b-8597-7c805532df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C2DCAF-6E89-4FB4-B22A-3F087EB3268F}">
  <ds:schemaRefs>
    <ds:schemaRef ds:uri="http://schemas.microsoft.com/office/2006/metadata/properties"/>
    <ds:schemaRef ds:uri="http://schemas.microsoft.com/office/infopath/2007/PartnerControls"/>
    <ds:schemaRef ds:uri="b4dd2439-c11a-435b-85c4-8838ce8850b8"/>
    <ds:schemaRef ds:uri="16ef8986-014d-4a8b-8597-7c805532df16"/>
  </ds:schemaRefs>
</ds:datastoreItem>
</file>

<file path=customXml/itemProps3.xml><?xml version="1.0" encoding="utf-8"?>
<ds:datastoreItem xmlns:ds="http://schemas.openxmlformats.org/officeDocument/2006/customXml" ds:itemID="{0127C16E-33A6-4CA4-99D0-4497030E6C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5502</TotalTime>
  <Words>10</Words>
  <Application>Microsoft Office PowerPoint</Application>
  <PresentationFormat>Panorámica</PresentationFormat>
  <Paragraphs>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gobCL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Lukas Moenne Saito</cp:lastModifiedBy>
  <cp:revision>94</cp:revision>
  <dcterms:created xsi:type="dcterms:W3CDTF">2022-04-07T20:55:49Z</dcterms:created>
  <dcterms:modified xsi:type="dcterms:W3CDTF">2024-09-13T15:22:49Z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0x0101008DD824ED1AA3A6438A5DE2E40E5BD77A</vt:lpwstr>
  </property>
</Properties>
</file>