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6"/>
  </p:notesMasterIdLst>
  <p:sldIdLst>
    <p:sldId id="262" r:id="rId5"/>
  </p:sldIdLst>
  <p:sldSz cx="12192000" cy="6858000"/>
  <p:notesSz cx="7099300" cy="102346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D0"/>
    <a:srgbClr val="1F4E79"/>
    <a:srgbClr val="DAE3F3"/>
    <a:srgbClr val="2E75B6"/>
    <a:srgbClr val="2D2DDB"/>
    <a:srgbClr val="F2F6FC"/>
    <a:srgbClr val="EFF5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0817" autoAdjust="0"/>
  </p:normalViewPr>
  <p:slideViewPr>
    <p:cSldViewPr snapToGrid="0" snapToObjects="1">
      <p:cViewPr varScale="1">
        <p:scale>
          <a:sx n="101" d="100"/>
          <a:sy n="101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5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AE3B76-87F5-254E-89CC-A8AB263DAC8D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EB3271-DEC8-5841-91D3-46E3BD744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0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06-11-2025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inyurl.com/codelco22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83B226-6FD5-CBC9-8C3F-C2B7C2CA2ED9}"/>
              </a:ext>
            </a:extLst>
          </p:cNvPr>
          <p:cNvSpPr/>
          <p:nvPr/>
        </p:nvSpPr>
        <p:spPr>
          <a:xfrm>
            <a:off x="3702049" y="2076798"/>
            <a:ext cx="4787900" cy="6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_tradnl" sz="30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Enlace para la descarga </a:t>
            </a:r>
            <a:r>
              <a:rPr lang="es-ES_tradnl" sz="3000" b="1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de documentos</a:t>
            </a:r>
            <a:endParaRPr lang="es-ES_tradnl" sz="30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Source Sans Pro" charset="0"/>
              <a:cs typeface="Source Sans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BE96CE-48B6-2F7C-8C9B-E3083C61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4" y="4599305"/>
            <a:ext cx="2216151" cy="1576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609772-157B-FEB1-8871-6C2112B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78BDE57-5473-3333-420F-138ACB2C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332" y="3583342"/>
            <a:ext cx="8109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>
                <a:latin typeface="Arial" panose="020B0604020202020204" pitchFamily="34" charset="0"/>
                <a:hlinkClick r:id="rId5"/>
              </a:rPr>
              <a:t>https://tinyurl.com/codelco22</a:t>
            </a:r>
            <a:r>
              <a:rPr lang="es-CL" altLang="es-CL">
                <a:latin typeface="Arial" panose="020B0604020202020204" pitchFamily="34" charset="0"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2439-c11a-435b-85c4-8838ce8850b8">
      <Terms xmlns="http://schemas.microsoft.com/office/infopath/2007/PartnerControls"/>
    </lcf76f155ced4ddcb4097134ff3c332f>
    <TaxCatchAll xmlns="16ef8986-014d-4a8b-8597-7c805532df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D824ED1AA3A6438A5DE2E40E5BD77A" ma:contentTypeVersion="16" ma:contentTypeDescription="Crear nuevo documento." ma:contentTypeScope="" ma:versionID="f0699522790b6dfde3b09ebc1fd0049f">
  <xsd:schema xmlns:xsd="http://www.w3.org/2001/XMLSchema" xmlns:xs="http://www.w3.org/2001/XMLSchema" xmlns:p="http://schemas.microsoft.com/office/2006/metadata/properties" xmlns:ns2="b4dd2439-c11a-435b-85c4-8838ce8850b8" xmlns:ns3="16ef8986-014d-4a8b-8597-7c805532df16" targetNamespace="http://schemas.microsoft.com/office/2006/metadata/properties" ma:root="true" ma:fieldsID="36265f8594b055142c055b0bb82e01cb" ns2:_="" ns3:_="">
    <xsd:import namespace="b4dd2439-c11a-435b-85c4-8838ce8850b8"/>
    <xsd:import namespace="16ef8986-014d-4a8b-8597-7c805532d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2439-c11a-435b-85c4-8838ce8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e68cca2-f146-4ee0-ac48-0141f1410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f8986-014d-4a8b-8597-7c805532d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db2980-a67d-4b66-b3c4-c3377b4b994a}" ma:internalName="TaxCatchAll" ma:showField="CatchAllData" ma:web="16ef8986-014d-4a8b-8597-7c805532df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C2DCAF-6E89-4FB4-B22A-3F087EB3268F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b4dd2439-c11a-435b-85c4-8838ce8850b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ef8986-014d-4a8b-8597-7c805532df1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127C16E-33A6-4CA4-99D0-4497030E6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27639-F3CD-49E8-AF58-E65DC5C9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2439-c11a-435b-85c4-8838ce8850b8"/>
    <ds:schemaRef ds:uri="16ef8986-014d-4a8b-8597-7c805532d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12782</TotalTime>
  <Words>13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gobCL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Lukas Moenne Saito</cp:lastModifiedBy>
  <cp:revision>107</cp:revision>
  <cp:lastPrinted>2025-10-10T12:33:44Z</cp:lastPrinted>
  <dcterms:created xsi:type="dcterms:W3CDTF">2022-04-07T20:55:49Z</dcterms:created>
  <dcterms:modified xsi:type="dcterms:W3CDTF">2025-11-06T12:35:22Z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0x0101008DD824ED1AA3A6438A5DE2E40E5BD77A</vt:lpwstr>
  </property>
</Properties>
</file>