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8" r:id="rId4"/>
    <p:sldId id="284" r:id="rId5"/>
    <p:sldId id="286" r:id="rId6"/>
    <p:sldId id="291" r:id="rId7"/>
    <p:sldId id="289" r:id="rId8"/>
    <p:sldId id="290" r:id="rId9"/>
    <p:sldId id="265" r:id="rId10"/>
    <p:sldId id="278" r:id="rId11"/>
    <p:sldId id="292" r:id="rId1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23E494-960E-4035-AA1E-B00552C63A69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4E091C5F-A27D-4392-804A-3C2E5EEAA987}">
      <dgm:prSet phldrT="[Texto]" custT="1"/>
      <dgm:spPr/>
      <dgm:t>
        <a:bodyPr/>
        <a:lstStyle/>
        <a:p>
          <a:r>
            <a:rPr lang="es-CL" sz="1600" b="1" dirty="0"/>
            <a:t>Constitución Política del estado</a:t>
          </a:r>
        </a:p>
      </dgm:t>
    </dgm:pt>
    <dgm:pt modelId="{00C78940-8E84-4531-8ED1-03762FF01628}" type="parTrans" cxnId="{B34C253B-056D-451A-B3B6-1ABCD67067C8}">
      <dgm:prSet/>
      <dgm:spPr/>
      <dgm:t>
        <a:bodyPr/>
        <a:lstStyle/>
        <a:p>
          <a:endParaRPr lang="es-CL"/>
        </a:p>
      </dgm:t>
    </dgm:pt>
    <dgm:pt modelId="{0F319F7A-9968-41A4-84AB-50594801C2AC}" type="sibTrans" cxnId="{B34C253B-056D-451A-B3B6-1ABCD67067C8}">
      <dgm:prSet/>
      <dgm:spPr/>
      <dgm:t>
        <a:bodyPr/>
        <a:lstStyle/>
        <a:p>
          <a:endParaRPr lang="es-CL"/>
        </a:p>
      </dgm:t>
    </dgm:pt>
    <dgm:pt modelId="{B2709599-0CF1-41D1-B386-E56ED7E37C4E}">
      <dgm:prSet phldrT="[Texto]"/>
      <dgm:spPr/>
      <dgm:t>
        <a:bodyPr/>
        <a:lstStyle/>
        <a:p>
          <a:r>
            <a:rPr lang="es-ES" dirty="0">
              <a:solidFill>
                <a:schemeClr val="accent1">
                  <a:lumMod val="50000"/>
                </a:schemeClr>
              </a:solidFill>
            </a:rPr>
            <a:t>Art. 19 N° 8 Derecho a vivir en un Medio Ambiente Libre de Contaminación</a:t>
          </a:r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8CFFB1C1-7FB7-4197-80AD-2A04116BF65A}" type="parTrans" cxnId="{94CC12B1-3E76-4560-B712-A79C4F19F316}">
      <dgm:prSet/>
      <dgm:spPr/>
      <dgm:t>
        <a:bodyPr/>
        <a:lstStyle/>
        <a:p>
          <a:endParaRPr lang="es-CL"/>
        </a:p>
      </dgm:t>
    </dgm:pt>
    <dgm:pt modelId="{29F5DF2F-F253-419C-95C9-C8A1906BC94C}" type="sibTrans" cxnId="{94CC12B1-3E76-4560-B712-A79C4F19F316}">
      <dgm:prSet/>
      <dgm:spPr/>
      <dgm:t>
        <a:bodyPr/>
        <a:lstStyle/>
        <a:p>
          <a:endParaRPr lang="es-CL"/>
        </a:p>
      </dgm:t>
    </dgm:pt>
    <dgm:pt modelId="{F5A249B5-F1D8-49AB-8B92-9B9BB7EDC252}">
      <dgm:prSet phldrT="[Texto]"/>
      <dgm:spPr/>
      <dgm:t>
        <a:bodyPr/>
        <a:lstStyle/>
        <a:p>
          <a:r>
            <a:rPr lang="es-ES" dirty="0"/>
            <a:t>Ley 19.300/94 modificada por Ley 20.417/2010 Ley de Bases Generales del Medio Ambiente</a:t>
          </a:r>
          <a:endParaRPr lang="es-CL" dirty="0"/>
        </a:p>
      </dgm:t>
    </dgm:pt>
    <dgm:pt modelId="{BFD706D4-9672-4C27-9052-07D3CA04054E}" type="parTrans" cxnId="{7C5F65B1-9F9C-4556-9ACB-4F26FD60B3D1}">
      <dgm:prSet/>
      <dgm:spPr/>
      <dgm:t>
        <a:bodyPr/>
        <a:lstStyle/>
        <a:p>
          <a:endParaRPr lang="es-CL"/>
        </a:p>
      </dgm:t>
    </dgm:pt>
    <dgm:pt modelId="{47124D4D-2506-463F-8D6D-68CE2DFB202A}" type="sibTrans" cxnId="{7C5F65B1-9F9C-4556-9ACB-4F26FD60B3D1}">
      <dgm:prSet/>
      <dgm:spPr/>
      <dgm:t>
        <a:bodyPr/>
        <a:lstStyle/>
        <a:p>
          <a:endParaRPr lang="es-CL"/>
        </a:p>
      </dgm:t>
    </dgm:pt>
    <dgm:pt modelId="{264AD480-60E6-4F6C-BEE6-EBEE1409A0A6}">
      <dgm:prSet phldrT="[Texto]"/>
      <dgm:spPr/>
      <dgm:t>
        <a:bodyPr/>
        <a:lstStyle/>
        <a:p>
          <a:r>
            <a:rPr lang="es-ES" dirty="0">
              <a:solidFill>
                <a:schemeClr val="accent1">
                  <a:lumMod val="50000"/>
                </a:schemeClr>
              </a:solidFill>
            </a:rPr>
            <a:t>Crea el MMA, SMA, SEA</a:t>
          </a:r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6AFC3EE9-DD84-48CB-B551-AD47489591C9}" type="parTrans" cxnId="{EB15EF3E-2056-4166-9647-7BDEBC0E0BEC}">
      <dgm:prSet/>
      <dgm:spPr/>
      <dgm:t>
        <a:bodyPr/>
        <a:lstStyle/>
        <a:p>
          <a:endParaRPr lang="es-CL"/>
        </a:p>
      </dgm:t>
    </dgm:pt>
    <dgm:pt modelId="{590DCE2D-ED89-44CD-8AFA-C90C8353B958}" type="sibTrans" cxnId="{EB15EF3E-2056-4166-9647-7BDEBC0E0BEC}">
      <dgm:prSet/>
      <dgm:spPr/>
      <dgm:t>
        <a:bodyPr/>
        <a:lstStyle/>
        <a:p>
          <a:endParaRPr lang="es-CL"/>
        </a:p>
      </dgm:t>
    </dgm:pt>
    <dgm:pt modelId="{5CE33264-BBE0-4B82-96CB-8AEB22DF8BE1}">
      <dgm:prSet phldrT="[Texto]" custT="1"/>
      <dgm:spPr/>
      <dgm:t>
        <a:bodyPr/>
        <a:lstStyle/>
        <a:p>
          <a:r>
            <a:rPr lang="es-CL" sz="1600" dirty="0"/>
            <a:t>Reglamento del SEIA D.S N°40/12</a:t>
          </a:r>
        </a:p>
      </dgm:t>
    </dgm:pt>
    <dgm:pt modelId="{8DB1F967-A05E-436E-B183-93D7F597E13F}" type="parTrans" cxnId="{54A67588-F5AF-4C37-A402-DCFB2FDD3BE5}">
      <dgm:prSet/>
      <dgm:spPr/>
      <dgm:t>
        <a:bodyPr/>
        <a:lstStyle/>
        <a:p>
          <a:endParaRPr lang="es-CL"/>
        </a:p>
      </dgm:t>
    </dgm:pt>
    <dgm:pt modelId="{08371E59-B59D-4ADE-9613-4E59D3F602C2}" type="sibTrans" cxnId="{54A67588-F5AF-4C37-A402-DCFB2FDD3BE5}">
      <dgm:prSet/>
      <dgm:spPr/>
      <dgm:t>
        <a:bodyPr/>
        <a:lstStyle/>
        <a:p>
          <a:endParaRPr lang="es-CL"/>
        </a:p>
      </dgm:t>
    </dgm:pt>
    <dgm:pt modelId="{23DBFFBF-7A92-46CD-A5A8-0535C58A9CB2}">
      <dgm:prSet phldrT="[Texto]"/>
      <dgm:spPr/>
      <dgm:t>
        <a:bodyPr/>
        <a:lstStyle/>
        <a:p>
          <a:r>
            <a:rPr lang="es-ES" dirty="0">
              <a:solidFill>
                <a:schemeClr val="accent1">
                  <a:lumMod val="50000"/>
                </a:schemeClr>
              </a:solidFill>
            </a:rPr>
            <a:t>Establece tipo de proyecto que debe someterse a evaluación ambiental.</a:t>
          </a:r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6A9C8302-A6B7-495C-948C-A34B11D9E6B3}" type="parTrans" cxnId="{95FF1C79-4D87-45F4-AF3C-7781E4AAE3AF}">
      <dgm:prSet/>
      <dgm:spPr/>
      <dgm:t>
        <a:bodyPr/>
        <a:lstStyle/>
        <a:p>
          <a:endParaRPr lang="es-CL"/>
        </a:p>
      </dgm:t>
    </dgm:pt>
    <dgm:pt modelId="{2A170C33-450F-435B-98E3-0A1311C5EE48}" type="sibTrans" cxnId="{95FF1C79-4D87-45F4-AF3C-7781E4AAE3AF}">
      <dgm:prSet/>
      <dgm:spPr/>
      <dgm:t>
        <a:bodyPr/>
        <a:lstStyle/>
        <a:p>
          <a:endParaRPr lang="es-CL"/>
        </a:p>
      </dgm:t>
    </dgm:pt>
    <dgm:pt modelId="{AFEED88B-9190-47B3-835A-C2DA391221FA}">
      <dgm:prSet/>
      <dgm:spPr/>
      <dgm:t>
        <a:bodyPr/>
        <a:lstStyle/>
        <a:p>
          <a:r>
            <a:rPr lang="es-ES" dirty="0">
              <a:solidFill>
                <a:schemeClr val="accent1">
                  <a:lumMod val="50000"/>
                </a:schemeClr>
              </a:solidFill>
            </a:rPr>
            <a:t>Normas Primarias de Emisión (Aire, Agua, Ruido)</a:t>
          </a:r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A98493A8-8E73-4319-B611-982ED8607C7C}" type="parTrans" cxnId="{BE63096D-33CC-4EBE-A0BD-51622C8E1C0D}">
      <dgm:prSet/>
      <dgm:spPr/>
      <dgm:t>
        <a:bodyPr/>
        <a:lstStyle/>
        <a:p>
          <a:endParaRPr lang="es-CL"/>
        </a:p>
      </dgm:t>
    </dgm:pt>
    <dgm:pt modelId="{3F7FCC8B-9620-48CD-9427-4C9F37A5F293}" type="sibTrans" cxnId="{BE63096D-33CC-4EBE-A0BD-51622C8E1C0D}">
      <dgm:prSet/>
      <dgm:spPr/>
      <dgm:t>
        <a:bodyPr/>
        <a:lstStyle/>
        <a:p>
          <a:endParaRPr lang="es-CL"/>
        </a:p>
      </dgm:t>
    </dgm:pt>
    <dgm:pt modelId="{8701F9E1-A742-44F5-B30F-EBDB3BDDB419}">
      <dgm:prSet/>
      <dgm:spPr/>
      <dgm:t>
        <a:bodyPr/>
        <a:lstStyle/>
        <a:p>
          <a:r>
            <a:rPr lang="es-CL" dirty="0">
              <a:solidFill>
                <a:schemeClr val="accent1">
                  <a:lumMod val="50000"/>
                </a:schemeClr>
              </a:solidFill>
            </a:rPr>
            <a:t>Normas Secundarias de Calidad</a:t>
          </a:r>
        </a:p>
      </dgm:t>
    </dgm:pt>
    <dgm:pt modelId="{D81313FA-6194-408D-A6D6-912C0DAADE93}" type="parTrans" cxnId="{F2BE69BC-C6FD-4207-B74A-58AC3353E988}">
      <dgm:prSet/>
      <dgm:spPr/>
      <dgm:t>
        <a:bodyPr/>
        <a:lstStyle/>
        <a:p>
          <a:endParaRPr lang="es-CL"/>
        </a:p>
      </dgm:t>
    </dgm:pt>
    <dgm:pt modelId="{E933B97A-5824-4275-B12C-E787B2B12CB3}" type="sibTrans" cxnId="{F2BE69BC-C6FD-4207-B74A-58AC3353E988}">
      <dgm:prSet/>
      <dgm:spPr/>
      <dgm:t>
        <a:bodyPr/>
        <a:lstStyle/>
        <a:p>
          <a:endParaRPr lang="es-CL"/>
        </a:p>
      </dgm:t>
    </dgm:pt>
    <dgm:pt modelId="{DBD6A63F-4FB9-4218-85C9-CDB94FF6E98D}">
      <dgm:prSet/>
      <dgm:spPr/>
      <dgm:t>
        <a:bodyPr/>
        <a:lstStyle/>
        <a:p>
          <a:r>
            <a:rPr lang="es-CL" dirty="0">
              <a:solidFill>
                <a:schemeClr val="accent1">
                  <a:lumMod val="50000"/>
                </a:schemeClr>
              </a:solidFill>
            </a:rPr>
            <a:t>Educación Ambiental</a:t>
          </a:r>
        </a:p>
      </dgm:t>
    </dgm:pt>
    <dgm:pt modelId="{FBEC9405-1CF4-482F-8526-5C626446D333}" type="parTrans" cxnId="{CA9B6516-1C69-4331-A9FE-4ECEA8230603}">
      <dgm:prSet/>
      <dgm:spPr/>
      <dgm:t>
        <a:bodyPr/>
        <a:lstStyle/>
        <a:p>
          <a:endParaRPr lang="es-CL"/>
        </a:p>
      </dgm:t>
    </dgm:pt>
    <dgm:pt modelId="{D048FF54-EBB4-4FD8-8A2C-3F649EB85888}" type="sibTrans" cxnId="{CA9B6516-1C69-4331-A9FE-4ECEA8230603}">
      <dgm:prSet/>
      <dgm:spPr/>
      <dgm:t>
        <a:bodyPr/>
        <a:lstStyle/>
        <a:p>
          <a:endParaRPr lang="es-CL"/>
        </a:p>
      </dgm:t>
    </dgm:pt>
    <dgm:pt modelId="{CD765D9A-F1B5-42A1-90D2-88D165CEC83D}">
      <dgm:prSet/>
      <dgm:spPr/>
      <dgm:t>
        <a:bodyPr/>
        <a:lstStyle/>
        <a:p>
          <a:r>
            <a:rPr lang="es-ES" dirty="0">
              <a:solidFill>
                <a:schemeClr val="accent1">
                  <a:lumMod val="50000"/>
                </a:schemeClr>
              </a:solidFill>
            </a:rPr>
            <a:t>Planes de manejo, prevención y descontaminación ambiental.</a:t>
          </a:r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31BCFA5A-C470-495D-AC8B-60FD66554DA9}" type="parTrans" cxnId="{8F9F4C74-28A3-4219-BD77-634A154269E0}">
      <dgm:prSet/>
      <dgm:spPr/>
      <dgm:t>
        <a:bodyPr/>
        <a:lstStyle/>
        <a:p>
          <a:endParaRPr lang="es-CL"/>
        </a:p>
      </dgm:t>
    </dgm:pt>
    <dgm:pt modelId="{8DF0D74D-84FC-4B7B-BCF8-BBBC0DF22169}" type="sibTrans" cxnId="{8F9F4C74-28A3-4219-BD77-634A154269E0}">
      <dgm:prSet/>
      <dgm:spPr/>
      <dgm:t>
        <a:bodyPr/>
        <a:lstStyle/>
        <a:p>
          <a:endParaRPr lang="es-CL"/>
        </a:p>
      </dgm:t>
    </dgm:pt>
    <dgm:pt modelId="{2E8B9A97-B4F8-4C80-B13B-9CBCD8075503}">
      <dgm:prSet/>
      <dgm:spPr/>
      <dgm:t>
        <a:bodyPr/>
        <a:lstStyle/>
        <a:p>
          <a:r>
            <a:rPr lang="es-ES" dirty="0">
              <a:solidFill>
                <a:schemeClr val="accent1">
                  <a:lumMod val="50000"/>
                </a:schemeClr>
              </a:solidFill>
            </a:rPr>
            <a:t>Participación Ciudadana en la evaluación ambiental.</a:t>
          </a:r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2AC5F241-FA1D-4861-B6E6-3C54E0C9F9FA}" type="parTrans" cxnId="{436D2579-D243-4AF6-97DC-37E0BCC71643}">
      <dgm:prSet/>
      <dgm:spPr/>
      <dgm:t>
        <a:bodyPr/>
        <a:lstStyle/>
        <a:p>
          <a:endParaRPr lang="es-CL"/>
        </a:p>
      </dgm:t>
    </dgm:pt>
    <dgm:pt modelId="{5E52FA5B-CE42-4073-9193-109CDC03E256}" type="sibTrans" cxnId="{436D2579-D243-4AF6-97DC-37E0BCC71643}">
      <dgm:prSet/>
      <dgm:spPr/>
      <dgm:t>
        <a:bodyPr/>
        <a:lstStyle/>
        <a:p>
          <a:endParaRPr lang="es-CL"/>
        </a:p>
      </dgm:t>
    </dgm:pt>
    <dgm:pt modelId="{26F5C001-0926-4898-B8D2-850B692B80C3}">
      <dgm:prSet phldrT="[Texto]"/>
      <dgm:spPr/>
      <dgm:t>
        <a:bodyPr/>
        <a:lstStyle/>
        <a:p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9ABCE09B-6638-48CA-B15F-134430E9EFA4}" type="parTrans" cxnId="{287F7548-369A-42AE-983D-49E05511E886}">
      <dgm:prSet/>
      <dgm:spPr/>
      <dgm:t>
        <a:bodyPr/>
        <a:lstStyle/>
        <a:p>
          <a:endParaRPr lang="es-CL"/>
        </a:p>
      </dgm:t>
    </dgm:pt>
    <dgm:pt modelId="{59FC2930-C46C-4EC3-A41F-CF4368EB6AE2}" type="sibTrans" cxnId="{287F7548-369A-42AE-983D-49E05511E886}">
      <dgm:prSet/>
      <dgm:spPr/>
      <dgm:t>
        <a:bodyPr/>
        <a:lstStyle/>
        <a:p>
          <a:endParaRPr lang="es-CL"/>
        </a:p>
      </dgm:t>
    </dgm:pt>
    <dgm:pt modelId="{3099DE3D-AF56-4776-BF52-4EF6EF4A18FB}">
      <dgm:prSet/>
      <dgm:spPr/>
      <dgm:t>
        <a:bodyPr/>
        <a:lstStyle/>
        <a:p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0B9DF8F3-4FCA-409B-A71A-C5869E907060}" type="parTrans" cxnId="{D0E6E5D7-F1C0-4977-9721-221D81BFFB4B}">
      <dgm:prSet/>
      <dgm:spPr/>
      <dgm:t>
        <a:bodyPr/>
        <a:lstStyle/>
        <a:p>
          <a:endParaRPr lang="es-CL"/>
        </a:p>
      </dgm:t>
    </dgm:pt>
    <dgm:pt modelId="{353E7481-EEA7-4E66-8BA8-BE59B2AA11F0}" type="sibTrans" cxnId="{D0E6E5D7-F1C0-4977-9721-221D81BFFB4B}">
      <dgm:prSet/>
      <dgm:spPr/>
      <dgm:t>
        <a:bodyPr/>
        <a:lstStyle/>
        <a:p>
          <a:endParaRPr lang="es-CL"/>
        </a:p>
      </dgm:t>
    </dgm:pt>
    <dgm:pt modelId="{75C96AF8-A773-4AE3-94AB-D527B2D4850D}">
      <dgm:prSet/>
      <dgm:spPr/>
      <dgm:t>
        <a:bodyPr/>
        <a:lstStyle/>
        <a:p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FE8E695B-1A54-4648-8881-C3114D432D0D}" type="parTrans" cxnId="{D5094F6F-9CAD-4BFD-A0D0-C0653AB5C32A}">
      <dgm:prSet/>
      <dgm:spPr/>
      <dgm:t>
        <a:bodyPr/>
        <a:lstStyle/>
        <a:p>
          <a:endParaRPr lang="es-CL"/>
        </a:p>
      </dgm:t>
    </dgm:pt>
    <dgm:pt modelId="{40EEE373-6F34-4177-BAAC-01DB3B1223EB}" type="sibTrans" cxnId="{D5094F6F-9CAD-4BFD-A0D0-C0653AB5C32A}">
      <dgm:prSet/>
      <dgm:spPr/>
      <dgm:t>
        <a:bodyPr/>
        <a:lstStyle/>
        <a:p>
          <a:endParaRPr lang="es-CL"/>
        </a:p>
      </dgm:t>
    </dgm:pt>
    <dgm:pt modelId="{4234A4D0-2E01-4481-B4AD-F8DC07A2C6D5}">
      <dgm:prSet phldrT="[Texto]"/>
      <dgm:spPr/>
      <dgm:t>
        <a:bodyPr/>
        <a:lstStyle/>
        <a:p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D227204D-FECD-4BEA-8672-608952A379F1}" type="parTrans" cxnId="{F42D323E-DDE3-4F5E-B999-8D72DAB14555}">
      <dgm:prSet/>
      <dgm:spPr/>
      <dgm:t>
        <a:bodyPr/>
        <a:lstStyle/>
        <a:p>
          <a:endParaRPr lang="es-CL"/>
        </a:p>
      </dgm:t>
    </dgm:pt>
    <dgm:pt modelId="{8B4399FF-1020-4AA8-9A47-2C4D5A414F82}" type="sibTrans" cxnId="{F42D323E-DDE3-4F5E-B999-8D72DAB14555}">
      <dgm:prSet/>
      <dgm:spPr/>
      <dgm:t>
        <a:bodyPr/>
        <a:lstStyle/>
        <a:p>
          <a:endParaRPr lang="es-CL"/>
        </a:p>
      </dgm:t>
    </dgm:pt>
    <dgm:pt modelId="{DEBC0FCF-0235-4846-BA21-716165D84512}">
      <dgm:prSet/>
      <dgm:spPr/>
      <dgm:t>
        <a:bodyPr/>
        <a:lstStyle/>
        <a:p>
          <a:endParaRPr lang="es-CL" dirty="0">
            <a:solidFill>
              <a:schemeClr val="accent1">
                <a:lumMod val="50000"/>
              </a:schemeClr>
            </a:solidFill>
          </a:endParaRPr>
        </a:p>
      </dgm:t>
    </dgm:pt>
    <dgm:pt modelId="{E6DD7072-5760-4AB0-B949-3CF94F47A407}" type="parTrans" cxnId="{929FE6C9-0C42-4CBA-9161-AFEAF252586D}">
      <dgm:prSet/>
      <dgm:spPr/>
      <dgm:t>
        <a:bodyPr/>
        <a:lstStyle/>
        <a:p>
          <a:endParaRPr lang="es-CL"/>
        </a:p>
      </dgm:t>
    </dgm:pt>
    <dgm:pt modelId="{07E241B3-4623-433E-8943-83FEEB824322}" type="sibTrans" cxnId="{929FE6C9-0C42-4CBA-9161-AFEAF252586D}">
      <dgm:prSet/>
      <dgm:spPr/>
      <dgm:t>
        <a:bodyPr/>
        <a:lstStyle/>
        <a:p>
          <a:endParaRPr lang="es-CL"/>
        </a:p>
      </dgm:t>
    </dgm:pt>
    <dgm:pt modelId="{FC01D50E-840C-40B1-96CA-164129808ADA}" type="pres">
      <dgm:prSet presAssocID="{0623E494-960E-4035-AA1E-B00552C63A69}" presName="linearFlow" presStyleCnt="0">
        <dgm:presLayoutVars>
          <dgm:dir/>
          <dgm:animLvl val="lvl"/>
          <dgm:resizeHandles val="exact"/>
        </dgm:presLayoutVars>
      </dgm:prSet>
      <dgm:spPr/>
    </dgm:pt>
    <dgm:pt modelId="{C97BE7FD-4908-43B3-A48C-6E3D32D39CC2}" type="pres">
      <dgm:prSet presAssocID="{4E091C5F-A27D-4392-804A-3C2E5EEAA987}" presName="composite" presStyleCnt="0"/>
      <dgm:spPr/>
    </dgm:pt>
    <dgm:pt modelId="{F94EF4D5-3394-466E-AD55-E438A625DED8}" type="pres">
      <dgm:prSet presAssocID="{4E091C5F-A27D-4392-804A-3C2E5EEAA987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0939C67E-542C-47BE-9D9D-5D074EA09F12}" type="pres">
      <dgm:prSet presAssocID="{4E091C5F-A27D-4392-804A-3C2E5EEAA987}" presName="parSh" presStyleLbl="node1" presStyleIdx="0" presStyleCnt="3"/>
      <dgm:spPr/>
    </dgm:pt>
    <dgm:pt modelId="{D9E9434F-5B11-490D-8397-6EB9C5B5BEB6}" type="pres">
      <dgm:prSet presAssocID="{4E091C5F-A27D-4392-804A-3C2E5EEAA987}" presName="desTx" presStyleLbl="fgAcc1" presStyleIdx="0" presStyleCnt="3">
        <dgm:presLayoutVars>
          <dgm:bulletEnabled val="1"/>
        </dgm:presLayoutVars>
      </dgm:prSet>
      <dgm:spPr/>
    </dgm:pt>
    <dgm:pt modelId="{A5C0C1E7-8960-4A9C-85D0-09C0F5C629E4}" type="pres">
      <dgm:prSet presAssocID="{0F319F7A-9968-41A4-84AB-50594801C2AC}" presName="sibTrans" presStyleLbl="sibTrans2D1" presStyleIdx="0" presStyleCnt="2"/>
      <dgm:spPr/>
    </dgm:pt>
    <dgm:pt modelId="{2BC13B52-4248-4ECB-8CA8-2863B190B707}" type="pres">
      <dgm:prSet presAssocID="{0F319F7A-9968-41A4-84AB-50594801C2AC}" presName="connTx" presStyleLbl="sibTrans2D1" presStyleIdx="0" presStyleCnt="2"/>
      <dgm:spPr/>
    </dgm:pt>
    <dgm:pt modelId="{5E597ECA-2917-4493-A8D3-02403C7B4938}" type="pres">
      <dgm:prSet presAssocID="{F5A249B5-F1D8-49AB-8B92-9B9BB7EDC252}" presName="composite" presStyleCnt="0"/>
      <dgm:spPr/>
    </dgm:pt>
    <dgm:pt modelId="{8CA9336E-D62B-4202-9D27-12D4D4415C82}" type="pres">
      <dgm:prSet presAssocID="{F5A249B5-F1D8-49AB-8B92-9B9BB7EDC252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7BBBED4F-46BB-458A-96EE-07E554EA089C}" type="pres">
      <dgm:prSet presAssocID="{F5A249B5-F1D8-49AB-8B92-9B9BB7EDC252}" presName="parSh" presStyleLbl="node1" presStyleIdx="1" presStyleCnt="3"/>
      <dgm:spPr/>
    </dgm:pt>
    <dgm:pt modelId="{9EBE629B-05DC-427C-8068-A37E727DEBA0}" type="pres">
      <dgm:prSet presAssocID="{F5A249B5-F1D8-49AB-8B92-9B9BB7EDC252}" presName="desTx" presStyleLbl="fgAcc1" presStyleIdx="1" presStyleCnt="3" custScaleX="151862">
        <dgm:presLayoutVars>
          <dgm:bulletEnabled val="1"/>
        </dgm:presLayoutVars>
      </dgm:prSet>
      <dgm:spPr/>
    </dgm:pt>
    <dgm:pt modelId="{0FFEAB29-8848-44CC-B810-534AA57B845E}" type="pres">
      <dgm:prSet presAssocID="{47124D4D-2506-463F-8D6D-68CE2DFB202A}" presName="sibTrans" presStyleLbl="sibTrans2D1" presStyleIdx="1" presStyleCnt="2"/>
      <dgm:spPr/>
    </dgm:pt>
    <dgm:pt modelId="{3E2239E2-F71A-4B14-986D-9B14CF7BCB9B}" type="pres">
      <dgm:prSet presAssocID="{47124D4D-2506-463F-8D6D-68CE2DFB202A}" presName="connTx" presStyleLbl="sibTrans2D1" presStyleIdx="1" presStyleCnt="2"/>
      <dgm:spPr/>
    </dgm:pt>
    <dgm:pt modelId="{895AD301-A446-4C74-BF1E-B7666CFE6131}" type="pres">
      <dgm:prSet presAssocID="{5CE33264-BBE0-4B82-96CB-8AEB22DF8BE1}" presName="composite" presStyleCnt="0"/>
      <dgm:spPr/>
    </dgm:pt>
    <dgm:pt modelId="{C8C19B59-7F13-4148-93F7-BD7C4ACA2960}" type="pres">
      <dgm:prSet presAssocID="{5CE33264-BBE0-4B82-96CB-8AEB22DF8BE1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80240498-AC9D-477B-8F1E-E450AF4E1874}" type="pres">
      <dgm:prSet presAssocID="{5CE33264-BBE0-4B82-96CB-8AEB22DF8BE1}" presName="parSh" presStyleLbl="node1" presStyleIdx="2" presStyleCnt="3"/>
      <dgm:spPr/>
    </dgm:pt>
    <dgm:pt modelId="{AF275C30-D882-49A4-B2C8-62DD342CCE90}" type="pres">
      <dgm:prSet presAssocID="{5CE33264-BBE0-4B82-96CB-8AEB22DF8BE1}" presName="desTx" presStyleLbl="fgAcc1" presStyleIdx="2" presStyleCnt="3">
        <dgm:presLayoutVars>
          <dgm:bulletEnabled val="1"/>
        </dgm:presLayoutVars>
      </dgm:prSet>
      <dgm:spPr/>
    </dgm:pt>
  </dgm:ptLst>
  <dgm:cxnLst>
    <dgm:cxn modelId="{10001407-6AAB-4DB7-8B80-03634D70EDAD}" type="presOf" srcId="{2E8B9A97-B4F8-4C80-B13B-9CBCD8075503}" destId="{AF275C30-D882-49A4-B2C8-62DD342CCE90}" srcOrd="0" destOrd="2" presId="urn:microsoft.com/office/officeart/2005/8/layout/process3"/>
    <dgm:cxn modelId="{887ED807-F412-4CB1-9DF6-56B16EFF63D2}" type="presOf" srcId="{CD765D9A-F1B5-42A1-90D2-88D165CEC83D}" destId="{9EBE629B-05DC-427C-8068-A37E727DEBA0}" srcOrd="0" destOrd="8" presId="urn:microsoft.com/office/officeart/2005/8/layout/process3"/>
    <dgm:cxn modelId="{CA9B6516-1C69-4331-A9FE-4ECEA8230603}" srcId="{F5A249B5-F1D8-49AB-8B92-9B9BB7EDC252}" destId="{DBD6A63F-4FB9-4218-85C9-CDB94FF6E98D}" srcOrd="6" destOrd="0" parTransId="{FBEC9405-1CF4-482F-8526-5C626446D333}" sibTransId="{D048FF54-EBB4-4FD8-8A2C-3F649EB85888}"/>
    <dgm:cxn modelId="{0B60A118-627D-4C17-A589-27250DA3B94E}" type="presOf" srcId="{4E091C5F-A27D-4392-804A-3C2E5EEAA987}" destId="{F94EF4D5-3394-466E-AD55-E438A625DED8}" srcOrd="0" destOrd="0" presId="urn:microsoft.com/office/officeart/2005/8/layout/process3"/>
    <dgm:cxn modelId="{CECD8519-8B1C-4358-B125-2A932C9C2E06}" type="presOf" srcId="{0F319F7A-9968-41A4-84AB-50594801C2AC}" destId="{A5C0C1E7-8960-4A9C-85D0-09C0F5C629E4}" srcOrd="0" destOrd="0" presId="urn:microsoft.com/office/officeart/2005/8/layout/process3"/>
    <dgm:cxn modelId="{0F3AB925-3C32-4624-89E8-4B5346705DA6}" type="presOf" srcId="{DEBC0FCF-0235-4846-BA21-716165D84512}" destId="{9EBE629B-05DC-427C-8068-A37E727DEBA0}" srcOrd="0" destOrd="7" presId="urn:microsoft.com/office/officeart/2005/8/layout/process3"/>
    <dgm:cxn modelId="{B9FBA926-00B6-4D70-8D9F-FA9477A52492}" type="presOf" srcId="{F5A249B5-F1D8-49AB-8B92-9B9BB7EDC252}" destId="{7BBBED4F-46BB-458A-96EE-07E554EA089C}" srcOrd="1" destOrd="0" presId="urn:microsoft.com/office/officeart/2005/8/layout/process3"/>
    <dgm:cxn modelId="{02E28A27-A432-48CD-960A-5267A1B96147}" type="presOf" srcId="{47124D4D-2506-463F-8D6D-68CE2DFB202A}" destId="{0FFEAB29-8848-44CC-B810-534AA57B845E}" srcOrd="0" destOrd="0" presId="urn:microsoft.com/office/officeart/2005/8/layout/process3"/>
    <dgm:cxn modelId="{B34C253B-056D-451A-B3B6-1ABCD67067C8}" srcId="{0623E494-960E-4035-AA1E-B00552C63A69}" destId="{4E091C5F-A27D-4392-804A-3C2E5EEAA987}" srcOrd="0" destOrd="0" parTransId="{00C78940-8E84-4531-8ED1-03762FF01628}" sibTransId="{0F319F7A-9968-41A4-84AB-50594801C2AC}"/>
    <dgm:cxn modelId="{F42D323E-DDE3-4F5E-B999-8D72DAB14555}" srcId="{F5A249B5-F1D8-49AB-8B92-9B9BB7EDC252}" destId="{4234A4D0-2E01-4481-B4AD-F8DC07A2C6D5}" srcOrd="1" destOrd="0" parTransId="{D227204D-FECD-4BEA-8672-608952A379F1}" sibTransId="{8B4399FF-1020-4AA8-9A47-2C4D5A414F82}"/>
    <dgm:cxn modelId="{EB15EF3E-2056-4166-9647-7BDEBC0E0BEC}" srcId="{F5A249B5-F1D8-49AB-8B92-9B9BB7EDC252}" destId="{264AD480-60E6-4F6C-BEE6-EBEE1409A0A6}" srcOrd="0" destOrd="0" parTransId="{6AFC3EE9-DD84-48CB-B551-AD47489591C9}" sibTransId="{590DCE2D-ED89-44CD-8AFA-C90C8353B958}"/>
    <dgm:cxn modelId="{B937B361-4052-4F67-9B91-7078181B1903}" type="presOf" srcId="{8701F9E1-A742-44F5-B30F-EBDB3BDDB419}" destId="{9EBE629B-05DC-427C-8068-A37E727DEBA0}" srcOrd="0" destOrd="4" presId="urn:microsoft.com/office/officeart/2005/8/layout/process3"/>
    <dgm:cxn modelId="{92EA6D64-2A9F-45D1-A9B7-D1455224DFF9}" type="presOf" srcId="{0623E494-960E-4035-AA1E-B00552C63A69}" destId="{FC01D50E-840C-40B1-96CA-164129808ADA}" srcOrd="0" destOrd="0" presId="urn:microsoft.com/office/officeart/2005/8/layout/process3"/>
    <dgm:cxn modelId="{5C9EFF64-B31A-409C-8FBD-E1F72F0C3469}" type="presOf" srcId="{DBD6A63F-4FB9-4218-85C9-CDB94FF6E98D}" destId="{9EBE629B-05DC-427C-8068-A37E727DEBA0}" srcOrd="0" destOrd="6" presId="urn:microsoft.com/office/officeart/2005/8/layout/process3"/>
    <dgm:cxn modelId="{287F7548-369A-42AE-983D-49E05511E886}" srcId="{5CE33264-BBE0-4B82-96CB-8AEB22DF8BE1}" destId="{26F5C001-0926-4898-B8D2-850B692B80C3}" srcOrd="1" destOrd="0" parTransId="{9ABCE09B-6638-48CA-B15F-134430E9EFA4}" sibTransId="{59FC2930-C46C-4EC3-A41F-CF4368EB6AE2}"/>
    <dgm:cxn modelId="{BE63096D-33CC-4EBE-A0BD-51622C8E1C0D}" srcId="{F5A249B5-F1D8-49AB-8B92-9B9BB7EDC252}" destId="{AFEED88B-9190-47B3-835A-C2DA391221FA}" srcOrd="2" destOrd="0" parTransId="{A98493A8-8E73-4319-B611-982ED8607C7C}" sibTransId="{3F7FCC8B-9620-48CD-9427-4C9F37A5F293}"/>
    <dgm:cxn modelId="{D5094F6F-9CAD-4BFD-A0D0-C0653AB5C32A}" srcId="{F5A249B5-F1D8-49AB-8B92-9B9BB7EDC252}" destId="{75C96AF8-A773-4AE3-94AB-D527B2D4850D}" srcOrd="5" destOrd="0" parTransId="{FE8E695B-1A54-4648-8881-C3114D432D0D}" sibTransId="{40EEE373-6F34-4177-BAAC-01DB3B1223EB}"/>
    <dgm:cxn modelId="{8F9F4C74-28A3-4219-BD77-634A154269E0}" srcId="{F5A249B5-F1D8-49AB-8B92-9B9BB7EDC252}" destId="{CD765D9A-F1B5-42A1-90D2-88D165CEC83D}" srcOrd="8" destOrd="0" parTransId="{31BCFA5A-C470-495D-AC8B-60FD66554DA9}" sibTransId="{8DF0D74D-84FC-4B7B-BCF8-BBBC0DF22169}"/>
    <dgm:cxn modelId="{95FF1C79-4D87-45F4-AF3C-7781E4AAE3AF}" srcId="{5CE33264-BBE0-4B82-96CB-8AEB22DF8BE1}" destId="{23DBFFBF-7A92-46CD-A5A8-0535C58A9CB2}" srcOrd="0" destOrd="0" parTransId="{6A9C8302-A6B7-495C-948C-A34B11D9E6B3}" sibTransId="{2A170C33-450F-435B-98E3-0A1311C5EE48}"/>
    <dgm:cxn modelId="{436D2579-D243-4AF6-97DC-37E0BCC71643}" srcId="{5CE33264-BBE0-4B82-96CB-8AEB22DF8BE1}" destId="{2E8B9A97-B4F8-4C80-B13B-9CBCD8075503}" srcOrd="2" destOrd="0" parTransId="{2AC5F241-FA1D-4861-B6E6-3C54E0C9F9FA}" sibTransId="{5E52FA5B-CE42-4073-9193-109CDC03E256}"/>
    <dgm:cxn modelId="{54A67588-F5AF-4C37-A402-DCFB2FDD3BE5}" srcId="{0623E494-960E-4035-AA1E-B00552C63A69}" destId="{5CE33264-BBE0-4B82-96CB-8AEB22DF8BE1}" srcOrd="2" destOrd="0" parTransId="{8DB1F967-A05E-436E-B183-93D7F597E13F}" sibTransId="{08371E59-B59D-4ADE-9613-4E59D3F602C2}"/>
    <dgm:cxn modelId="{0734AD91-598D-4FF5-A18C-AF33FF83AAD9}" type="presOf" srcId="{264AD480-60E6-4F6C-BEE6-EBEE1409A0A6}" destId="{9EBE629B-05DC-427C-8068-A37E727DEBA0}" srcOrd="0" destOrd="0" presId="urn:microsoft.com/office/officeart/2005/8/layout/process3"/>
    <dgm:cxn modelId="{341F6B9A-ECD3-4D22-AF0B-C8EF84F78ADE}" type="presOf" srcId="{47124D4D-2506-463F-8D6D-68CE2DFB202A}" destId="{3E2239E2-F71A-4B14-986D-9B14CF7BCB9B}" srcOrd="1" destOrd="0" presId="urn:microsoft.com/office/officeart/2005/8/layout/process3"/>
    <dgm:cxn modelId="{7341ED9F-4C78-426E-BC6E-2461C43868F3}" type="presOf" srcId="{B2709599-0CF1-41D1-B386-E56ED7E37C4E}" destId="{D9E9434F-5B11-490D-8397-6EB9C5B5BEB6}" srcOrd="0" destOrd="0" presId="urn:microsoft.com/office/officeart/2005/8/layout/process3"/>
    <dgm:cxn modelId="{1A3CF6A0-84E6-4F72-ACF9-328549031A4E}" type="presOf" srcId="{4E091C5F-A27D-4392-804A-3C2E5EEAA987}" destId="{0939C67E-542C-47BE-9D9D-5D074EA09F12}" srcOrd="1" destOrd="0" presId="urn:microsoft.com/office/officeart/2005/8/layout/process3"/>
    <dgm:cxn modelId="{5BD182A1-CF69-4DF6-A379-E55831E2806E}" type="presOf" srcId="{4234A4D0-2E01-4481-B4AD-F8DC07A2C6D5}" destId="{9EBE629B-05DC-427C-8068-A37E727DEBA0}" srcOrd="0" destOrd="1" presId="urn:microsoft.com/office/officeart/2005/8/layout/process3"/>
    <dgm:cxn modelId="{94CC12B1-3E76-4560-B712-A79C4F19F316}" srcId="{4E091C5F-A27D-4392-804A-3C2E5EEAA987}" destId="{B2709599-0CF1-41D1-B386-E56ED7E37C4E}" srcOrd="0" destOrd="0" parTransId="{8CFFB1C1-7FB7-4197-80AD-2A04116BF65A}" sibTransId="{29F5DF2F-F253-419C-95C9-C8A1906BC94C}"/>
    <dgm:cxn modelId="{7C5F65B1-9F9C-4556-9ACB-4F26FD60B3D1}" srcId="{0623E494-960E-4035-AA1E-B00552C63A69}" destId="{F5A249B5-F1D8-49AB-8B92-9B9BB7EDC252}" srcOrd="1" destOrd="0" parTransId="{BFD706D4-9672-4C27-9052-07D3CA04054E}" sibTransId="{47124D4D-2506-463F-8D6D-68CE2DFB202A}"/>
    <dgm:cxn modelId="{A4748CB5-B10C-490F-BADD-3BAA677C4F0C}" type="presOf" srcId="{AFEED88B-9190-47B3-835A-C2DA391221FA}" destId="{9EBE629B-05DC-427C-8068-A37E727DEBA0}" srcOrd="0" destOrd="2" presId="urn:microsoft.com/office/officeart/2005/8/layout/process3"/>
    <dgm:cxn modelId="{31CF46BC-6B37-4264-8C86-6CCDDA8D1C26}" type="presOf" srcId="{3099DE3D-AF56-4776-BF52-4EF6EF4A18FB}" destId="{9EBE629B-05DC-427C-8068-A37E727DEBA0}" srcOrd="0" destOrd="3" presId="urn:microsoft.com/office/officeart/2005/8/layout/process3"/>
    <dgm:cxn modelId="{F2BE69BC-C6FD-4207-B74A-58AC3353E988}" srcId="{F5A249B5-F1D8-49AB-8B92-9B9BB7EDC252}" destId="{8701F9E1-A742-44F5-B30F-EBDB3BDDB419}" srcOrd="4" destOrd="0" parTransId="{D81313FA-6194-408D-A6D6-912C0DAADE93}" sibTransId="{E933B97A-5824-4275-B12C-E787B2B12CB3}"/>
    <dgm:cxn modelId="{888A8BBF-1A69-4B8B-8814-5C0A35C6CAAB}" type="presOf" srcId="{23DBFFBF-7A92-46CD-A5A8-0535C58A9CB2}" destId="{AF275C30-D882-49A4-B2C8-62DD342CCE90}" srcOrd="0" destOrd="0" presId="urn:microsoft.com/office/officeart/2005/8/layout/process3"/>
    <dgm:cxn modelId="{929FE6C9-0C42-4CBA-9161-AFEAF252586D}" srcId="{F5A249B5-F1D8-49AB-8B92-9B9BB7EDC252}" destId="{DEBC0FCF-0235-4846-BA21-716165D84512}" srcOrd="7" destOrd="0" parTransId="{E6DD7072-5760-4AB0-B949-3CF94F47A407}" sibTransId="{07E241B3-4623-433E-8943-83FEEB824322}"/>
    <dgm:cxn modelId="{AD229DD2-D583-405D-8AFA-231C949AEACB}" type="presOf" srcId="{5CE33264-BBE0-4B82-96CB-8AEB22DF8BE1}" destId="{80240498-AC9D-477B-8F1E-E450AF4E1874}" srcOrd="1" destOrd="0" presId="urn:microsoft.com/office/officeart/2005/8/layout/process3"/>
    <dgm:cxn modelId="{D0E6E5D7-F1C0-4977-9721-221D81BFFB4B}" srcId="{F5A249B5-F1D8-49AB-8B92-9B9BB7EDC252}" destId="{3099DE3D-AF56-4776-BF52-4EF6EF4A18FB}" srcOrd="3" destOrd="0" parTransId="{0B9DF8F3-4FCA-409B-A71A-C5869E907060}" sibTransId="{353E7481-EEA7-4E66-8BA8-BE59B2AA11F0}"/>
    <dgm:cxn modelId="{C38D9FDC-2BD0-443C-9CF0-0D9F115DFEE8}" type="presOf" srcId="{5CE33264-BBE0-4B82-96CB-8AEB22DF8BE1}" destId="{C8C19B59-7F13-4148-93F7-BD7C4ACA2960}" srcOrd="0" destOrd="0" presId="urn:microsoft.com/office/officeart/2005/8/layout/process3"/>
    <dgm:cxn modelId="{323F74EE-6149-414E-B31C-65F374270B08}" type="presOf" srcId="{F5A249B5-F1D8-49AB-8B92-9B9BB7EDC252}" destId="{8CA9336E-D62B-4202-9D27-12D4D4415C82}" srcOrd="0" destOrd="0" presId="urn:microsoft.com/office/officeart/2005/8/layout/process3"/>
    <dgm:cxn modelId="{32649AF4-9E68-456B-ADFF-CCEB5E30CEDA}" type="presOf" srcId="{26F5C001-0926-4898-B8D2-850B692B80C3}" destId="{AF275C30-D882-49A4-B2C8-62DD342CCE90}" srcOrd="0" destOrd="1" presId="urn:microsoft.com/office/officeart/2005/8/layout/process3"/>
    <dgm:cxn modelId="{5864D3F8-1A12-44B5-93E5-770D2AFB60CD}" type="presOf" srcId="{75C96AF8-A773-4AE3-94AB-D527B2D4850D}" destId="{9EBE629B-05DC-427C-8068-A37E727DEBA0}" srcOrd="0" destOrd="5" presId="urn:microsoft.com/office/officeart/2005/8/layout/process3"/>
    <dgm:cxn modelId="{437286FA-172E-4A35-864C-D4036D748BC5}" type="presOf" srcId="{0F319F7A-9968-41A4-84AB-50594801C2AC}" destId="{2BC13B52-4248-4ECB-8CA8-2863B190B707}" srcOrd="1" destOrd="0" presId="urn:microsoft.com/office/officeart/2005/8/layout/process3"/>
    <dgm:cxn modelId="{63C1C161-99D6-4BFD-B336-A1AC9583256F}" type="presParOf" srcId="{FC01D50E-840C-40B1-96CA-164129808ADA}" destId="{C97BE7FD-4908-43B3-A48C-6E3D32D39CC2}" srcOrd="0" destOrd="0" presId="urn:microsoft.com/office/officeart/2005/8/layout/process3"/>
    <dgm:cxn modelId="{680C36E0-AC86-4FA1-9962-CCA45DD0948A}" type="presParOf" srcId="{C97BE7FD-4908-43B3-A48C-6E3D32D39CC2}" destId="{F94EF4D5-3394-466E-AD55-E438A625DED8}" srcOrd="0" destOrd="0" presId="urn:microsoft.com/office/officeart/2005/8/layout/process3"/>
    <dgm:cxn modelId="{FFF43F00-ABF2-4E66-8DB5-B812461E57CC}" type="presParOf" srcId="{C97BE7FD-4908-43B3-A48C-6E3D32D39CC2}" destId="{0939C67E-542C-47BE-9D9D-5D074EA09F12}" srcOrd="1" destOrd="0" presId="urn:microsoft.com/office/officeart/2005/8/layout/process3"/>
    <dgm:cxn modelId="{742AFC53-997E-4EC6-9D2F-465FA8C4FAC7}" type="presParOf" srcId="{C97BE7FD-4908-43B3-A48C-6E3D32D39CC2}" destId="{D9E9434F-5B11-490D-8397-6EB9C5B5BEB6}" srcOrd="2" destOrd="0" presId="urn:microsoft.com/office/officeart/2005/8/layout/process3"/>
    <dgm:cxn modelId="{D4343EA0-F909-4E0C-B551-3741D0AA1A01}" type="presParOf" srcId="{FC01D50E-840C-40B1-96CA-164129808ADA}" destId="{A5C0C1E7-8960-4A9C-85D0-09C0F5C629E4}" srcOrd="1" destOrd="0" presId="urn:microsoft.com/office/officeart/2005/8/layout/process3"/>
    <dgm:cxn modelId="{80BD900B-D8D1-4D93-B775-E09FDE311C08}" type="presParOf" srcId="{A5C0C1E7-8960-4A9C-85D0-09C0F5C629E4}" destId="{2BC13B52-4248-4ECB-8CA8-2863B190B707}" srcOrd="0" destOrd="0" presId="urn:microsoft.com/office/officeart/2005/8/layout/process3"/>
    <dgm:cxn modelId="{CD3C6819-8BE6-4576-9C98-6E4823912D3F}" type="presParOf" srcId="{FC01D50E-840C-40B1-96CA-164129808ADA}" destId="{5E597ECA-2917-4493-A8D3-02403C7B4938}" srcOrd="2" destOrd="0" presId="urn:microsoft.com/office/officeart/2005/8/layout/process3"/>
    <dgm:cxn modelId="{E454A979-39B8-4006-A144-6D0FD5F863EE}" type="presParOf" srcId="{5E597ECA-2917-4493-A8D3-02403C7B4938}" destId="{8CA9336E-D62B-4202-9D27-12D4D4415C82}" srcOrd="0" destOrd="0" presId="urn:microsoft.com/office/officeart/2005/8/layout/process3"/>
    <dgm:cxn modelId="{49FEBE74-8696-4C27-BB33-62392BA1042E}" type="presParOf" srcId="{5E597ECA-2917-4493-A8D3-02403C7B4938}" destId="{7BBBED4F-46BB-458A-96EE-07E554EA089C}" srcOrd="1" destOrd="0" presId="urn:microsoft.com/office/officeart/2005/8/layout/process3"/>
    <dgm:cxn modelId="{0206593C-AFF1-48C1-8845-D8B2C794ECE1}" type="presParOf" srcId="{5E597ECA-2917-4493-A8D3-02403C7B4938}" destId="{9EBE629B-05DC-427C-8068-A37E727DEBA0}" srcOrd="2" destOrd="0" presId="urn:microsoft.com/office/officeart/2005/8/layout/process3"/>
    <dgm:cxn modelId="{27AF6A75-2E4E-4E19-AC12-855D871D53AF}" type="presParOf" srcId="{FC01D50E-840C-40B1-96CA-164129808ADA}" destId="{0FFEAB29-8848-44CC-B810-534AA57B845E}" srcOrd="3" destOrd="0" presId="urn:microsoft.com/office/officeart/2005/8/layout/process3"/>
    <dgm:cxn modelId="{1C53327C-2D2D-41FD-AA51-8469AD790F0F}" type="presParOf" srcId="{0FFEAB29-8848-44CC-B810-534AA57B845E}" destId="{3E2239E2-F71A-4B14-986D-9B14CF7BCB9B}" srcOrd="0" destOrd="0" presId="urn:microsoft.com/office/officeart/2005/8/layout/process3"/>
    <dgm:cxn modelId="{406DF3D1-F382-4C73-B5BB-1FD9E7EA1025}" type="presParOf" srcId="{FC01D50E-840C-40B1-96CA-164129808ADA}" destId="{895AD301-A446-4C74-BF1E-B7666CFE6131}" srcOrd="4" destOrd="0" presId="urn:microsoft.com/office/officeart/2005/8/layout/process3"/>
    <dgm:cxn modelId="{145B47D5-7197-4B76-95E3-3B75471AB406}" type="presParOf" srcId="{895AD301-A446-4C74-BF1E-B7666CFE6131}" destId="{C8C19B59-7F13-4148-93F7-BD7C4ACA2960}" srcOrd="0" destOrd="0" presId="urn:microsoft.com/office/officeart/2005/8/layout/process3"/>
    <dgm:cxn modelId="{33C43362-68C6-4804-92F8-E01DC4F29248}" type="presParOf" srcId="{895AD301-A446-4C74-BF1E-B7666CFE6131}" destId="{80240498-AC9D-477B-8F1E-E450AF4E1874}" srcOrd="1" destOrd="0" presId="urn:microsoft.com/office/officeart/2005/8/layout/process3"/>
    <dgm:cxn modelId="{E79F0423-154B-4FC0-9458-94D33B446F56}" type="presParOf" srcId="{895AD301-A446-4C74-BF1E-B7666CFE6131}" destId="{AF275C30-D882-49A4-B2C8-62DD342CCE90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0B7D96-C336-4BB9-87C4-2B71CFE54EAD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F361D66A-5734-4266-AE87-678AC975F99E}">
      <dgm:prSet phldrT="[Texto]" custT="1"/>
      <dgm:spPr/>
      <dgm:t>
        <a:bodyPr/>
        <a:lstStyle/>
        <a:p>
          <a:r>
            <a:rPr lang="es-ES" sz="4000" dirty="0"/>
            <a:t>Normas Primarias de Emisión (Agua)</a:t>
          </a:r>
          <a:endParaRPr lang="es-CL" sz="4000" dirty="0"/>
        </a:p>
      </dgm:t>
    </dgm:pt>
    <dgm:pt modelId="{F7EA87FA-CE30-4699-8388-84BA75769DAD}" type="parTrans" cxnId="{5AEA39C6-0D89-42A9-AB69-1DEBAB1AEA16}">
      <dgm:prSet/>
      <dgm:spPr/>
      <dgm:t>
        <a:bodyPr/>
        <a:lstStyle/>
        <a:p>
          <a:endParaRPr lang="es-CL"/>
        </a:p>
      </dgm:t>
    </dgm:pt>
    <dgm:pt modelId="{74965105-B97E-4DD6-9A8B-F37715580343}" type="sibTrans" cxnId="{5AEA39C6-0D89-42A9-AB69-1DEBAB1AEA16}">
      <dgm:prSet/>
      <dgm:spPr/>
      <dgm:t>
        <a:bodyPr/>
        <a:lstStyle/>
        <a:p>
          <a:endParaRPr lang="es-CL"/>
        </a:p>
      </dgm:t>
    </dgm:pt>
    <dgm:pt modelId="{AFAD6901-47B4-45C8-AA1C-687C2D3D61A0}">
      <dgm:prSet custT="1"/>
      <dgm:spPr/>
      <dgm:t>
        <a:bodyPr/>
        <a:lstStyle/>
        <a:p>
          <a:pPr algn="just"/>
          <a:r>
            <a:rPr lang="es-CL" sz="1800" dirty="0">
              <a:solidFill>
                <a:schemeClr val="accent1">
                  <a:lumMod val="50000"/>
                </a:schemeClr>
              </a:solidFill>
              <a:latin typeface="+mn-lt"/>
            </a:rPr>
            <a:t>D.S. MINSEGPRES N°90/00 Regula los contaminantes asociados a las descargas de residuos líquidos a aguas marinas y continentales superficiales.</a:t>
          </a:r>
        </a:p>
      </dgm:t>
    </dgm:pt>
    <dgm:pt modelId="{53139099-1C3F-4363-BE94-FB645C2E4272}" type="parTrans" cxnId="{42300926-26CF-405B-946F-B1E0EC722791}">
      <dgm:prSet/>
      <dgm:spPr/>
      <dgm:t>
        <a:bodyPr/>
        <a:lstStyle/>
        <a:p>
          <a:endParaRPr lang="es-CL"/>
        </a:p>
      </dgm:t>
    </dgm:pt>
    <dgm:pt modelId="{B2DCFD37-2932-49C6-9E77-DC0FC8BA2D1D}" type="sibTrans" cxnId="{42300926-26CF-405B-946F-B1E0EC722791}">
      <dgm:prSet/>
      <dgm:spPr/>
      <dgm:t>
        <a:bodyPr/>
        <a:lstStyle/>
        <a:p>
          <a:endParaRPr lang="es-CL"/>
        </a:p>
      </dgm:t>
    </dgm:pt>
    <dgm:pt modelId="{23D4EB97-FCD0-4B43-B09D-120146631CBB}">
      <dgm:prSet custT="1"/>
      <dgm:spPr/>
      <dgm:t>
        <a:bodyPr/>
        <a:lstStyle/>
        <a:p>
          <a:pPr algn="just"/>
          <a:r>
            <a:rPr lang="es-CL" sz="1800" dirty="0">
              <a:solidFill>
                <a:schemeClr val="accent1">
                  <a:lumMod val="50000"/>
                </a:schemeClr>
              </a:solidFill>
              <a:latin typeface="+mn-lt"/>
            </a:rPr>
            <a:t>D.S.MINSEGPRES N°46/02 Regula las descargas de los Residuos líquidos a Aguas Subterráneas.</a:t>
          </a:r>
        </a:p>
      </dgm:t>
    </dgm:pt>
    <dgm:pt modelId="{D183C376-E42E-4A3A-9782-5CEFFB12520B}" type="parTrans" cxnId="{E5B8D297-7954-4CBD-8B8A-DEDB7F7EF0A6}">
      <dgm:prSet/>
      <dgm:spPr/>
      <dgm:t>
        <a:bodyPr/>
        <a:lstStyle/>
        <a:p>
          <a:endParaRPr lang="es-CL"/>
        </a:p>
      </dgm:t>
    </dgm:pt>
    <dgm:pt modelId="{348B5766-D543-4E97-82FC-701D59888DE9}" type="sibTrans" cxnId="{E5B8D297-7954-4CBD-8B8A-DEDB7F7EF0A6}">
      <dgm:prSet/>
      <dgm:spPr/>
      <dgm:t>
        <a:bodyPr/>
        <a:lstStyle/>
        <a:p>
          <a:endParaRPr lang="es-CL"/>
        </a:p>
      </dgm:t>
    </dgm:pt>
    <dgm:pt modelId="{111AB47F-4309-4BEB-907A-C868FCF623D9}">
      <dgm:prSet custT="1"/>
      <dgm:spPr/>
      <dgm:t>
        <a:bodyPr/>
        <a:lstStyle/>
        <a:p>
          <a:pPr algn="just"/>
          <a:r>
            <a:rPr lang="es-ES" sz="1800" dirty="0">
              <a:solidFill>
                <a:schemeClr val="accent1">
                  <a:lumMod val="50000"/>
                </a:schemeClr>
              </a:solidFill>
              <a:latin typeface="+mn-lt"/>
            </a:rPr>
            <a:t>D.S. MOP N°609/98 Regula los contaminantes descargados en los residuos industriales líquidos a sistemas de alcantarillado.</a:t>
          </a:r>
          <a:endParaRPr lang="es-CL" sz="1800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92E994EA-7C24-42BB-A805-353995824015}" type="parTrans" cxnId="{3825E95C-03C9-4EE6-A13A-1CE440862C5B}">
      <dgm:prSet/>
      <dgm:spPr/>
      <dgm:t>
        <a:bodyPr/>
        <a:lstStyle/>
        <a:p>
          <a:endParaRPr lang="es-CL"/>
        </a:p>
      </dgm:t>
    </dgm:pt>
    <dgm:pt modelId="{7EF0B102-F128-4BF5-9929-9DF1601096D4}" type="sibTrans" cxnId="{3825E95C-03C9-4EE6-A13A-1CE440862C5B}">
      <dgm:prSet/>
      <dgm:spPr/>
      <dgm:t>
        <a:bodyPr/>
        <a:lstStyle/>
        <a:p>
          <a:endParaRPr lang="es-CL"/>
        </a:p>
      </dgm:t>
    </dgm:pt>
    <dgm:pt modelId="{5F4854DC-D2C0-4FC6-8890-BFCEAA36C338}">
      <dgm:prSet custT="1"/>
      <dgm:spPr/>
      <dgm:t>
        <a:bodyPr/>
        <a:lstStyle/>
        <a:p>
          <a:pPr algn="just"/>
          <a:endParaRPr lang="es-CL" sz="1800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37078559-14D9-4F19-9D1B-B93B72F682CF}" type="parTrans" cxnId="{35B7D508-38B3-48E3-A6BA-BBFBF32830A5}">
      <dgm:prSet/>
      <dgm:spPr/>
      <dgm:t>
        <a:bodyPr/>
        <a:lstStyle/>
        <a:p>
          <a:endParaRPr lang="es-CL"/>
        </a:p>
      </dgm:t>
    </dgm:pt>
    <dgm:pt modelId="{9F60D6EB-B1EA-49EA-A21A-BD1FD3679603}" type="sibTrans" cxnId="{35B7D508-38B3-48E3-A6BA-BBFBF32830A5}">
      <dgm:prSet/>
      <dgm:spPr/>
      <dgm:t>
        <a:bodyPr/>
        <a:lstStyle/>
        <a:p>
          <a:endParaRPr lang="es-CL"/>
        </a:p>
      </dgm:t>
    </dgm:pt>
    <dgm:pt modelId="{2B15D857-F00B-45AB-94F0-8A95DEA52BB6}">
      <dgm:prSet custT="1"/>
      <dgm:spPr/>
      <dgm:t>
        <a:bodyPr/>
        <a:lstStyle/>
        <a:p>
          <a:pPr algn="just"/>
          <a:endParaRPr lang="es-CL" sz="1800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276BA307-C017-4531-ABCF-E9444C81A7ED}" type="parTrans" cxnId="{EA2D13B6-4CA7-4657-9D0C-AAC1EC6C1B8D}">
      <dgm:prSet/>
      <dgm:spPr/>
      <dgm:t>
        <a:bodyPr/>
        <a:lstStyle/>
        <a:p>
          <a:endParaRPr lang="es-CL"/>
        </a:p>
      </dgm:t>
    </dgm:pt>
    <dgm:pt modelId="{95DB587F-E0F1-4906-87D7-1A2A5FEA99F5}" type="sibTrans" cxnId="{EA2D13B6-4CA7-4657-9D0C-AAC1EC6C1B8D}">
      <dgm:prSet/>
      <dgm:spPr/>
      <dgm:t>
        <a:bodyPr/>
        <a:lstStyle/>
        <a:p>
          <a:endParaRPr lang="es-CL"/>
        </a:p>
      </dgm:t>
    </dgm:pt>
    <dgm:pt modelId="{D90568B1-D438-4CE1-8732-3D1AF2536248}" type="pres">
      <dgm:prSet presAssocID="{A40B7D96-C336-4BB9-87C4-2B71CFE54EAD}" presName="Name0" presStyleCnt="0">
        <dgm:presLayoutVars>
          <dgm:dir/>
          <dgm:animLvl val="lvl"/>
          <dgm:resizeHandles/>
        </dgm:presLayoutVars>
      </dgm:prSet>
      <dgm:spPr/>
    </dgm:pt>
    <dgm:pt modelId="{EB32E6A8-0794-4F1C-9ECE-EE4807BC9C89}" type="pres">
      <dgm:prSet presAssocID="{F361D66A-5734-4266-AE87-678AC975F99E}" presName="linNode" presStyleCnt="0"/>
      <dgm:spPr/>
    </dgm:pt>
    <dgm:pt modelId="{416F1F78-E262-412E-94F8-841515FE094D}" type="pres">
      <dgm:prSet presAssocID="{F361D66A-5734-4266-AE87-678AC975F99E}" presName="parentShp" presStyleLbl="node1" presStyleIdx="0" presStyleCnt="1">
        <dgm:presLayoutVars>
          <dgm:bulletEnabled val="1"/>
        </dgm:presLayoutVars>
      </dgm:prSet>
      <dgm:spPr/>
    </dgm:pt>
    <dgm:pt modelId="{1A033E3B-10D9-493B-BCEA-84DECBD7DDB9}" type="pres">
      <dgm:prSet presAssocID="{F361D66A-5734-4266-AE87-678AC975F99E}" presName="childShp" presStyleLbl="bgAccFollowNode1" presStyleIdx="0" presStyleCnt="1">
        <dgm:presLayoutVars>
          <dgm:bulletEnabled val="1"/>
        </dgm:presLayoutVars>
      </dgm:prSet>
      <dgm:spPr/>
    </dgm:pt>
  </dgm:ptLst>
  <dgm:cxnLst>
    <dgm:cxn modelId="{35B7D508-38B3-48E3-A6BA-BBFBF32830A5}" srcId="{F361D66A-5734-4266-AE87-678AC975F99E}" destId="{5F4854DC-D2C0-4FC6-8890-BFCEAA36C338}" srcOrd="1" destOrd="0" parTransId="{37078559-14D9-4F19-9D1B-B93B72F682CF}" sibTransId="{9F60D6EB-B1EA-49EA-A21A-BD1FD3679603}"/>
    <dgm:cxn modelId="{42300926-26CF-405B-946F-B1E0EC722791}" srcId="{F361D66A-5734-4266-AE87-678AC975F99E}" destId="{AFAD6901-47B4-45C8-AA1C-687C2D3D61A0}" srcOrd="0" destOrd="0" parTransId="{53139099-1C3F-4363-BE94-FB645C2E4272}" sibTransId="{B2DCFD37-2932-49C6-9E77-DC0FC8BA2D1D}"/>
    <dgm:cxn modelId="{5CCC953C-32DC-4BD7-873C-FEA26A012C3F}" type="presOf" srcId="{111AB47F-4309-4BEB-907A-C868FCF623D9}" destId="{1A033E3B-10D9-493B-BCEA-84DECBD7DDB9}" srcOrd="0" destOrd="4" presId="urn:microsoft.com/office/officeart/2005/8/layout/vList6"/>
    <dgm:cxn modelId="{2012033F-1673-43D4-8DB3-48D0E6847CCE}" type="presOf" srcId="{F361D66A-5734-4266-AE87-678AC975F99E}" destId="{416F1F78-E262-412E-94F8-841515FE094D}" srcOrd="0" destOrd="0" presId="urn:microsoft.com/office/officeart/2005/8/layout/vList6"/>
    <dgm:cxn modelId="{3825E95C-03C9-4EE6-A13A-1CE440862C5B}" srcId="{F361D66A-5734-4266-AE87-678AC975F99E}" destId="{111AB47F-4309-4BEB-907A-C868FCF623D9}" srcOrd="4" destOrd="0" parTransId="{92E994EA-7C24-42BB-A805-353995824015}" sibTransId="{7EF0B102-F128-4BF5-9929-9DF1601096D4}"/>
    <dgm:cxn modelId="{6A1CA089-81FB-44F0-99C9-C44F8BF3293E}" type="presOf" srcId="{23D4EB97-FCD0-4B43-B09D-120146631CBB}" destId="{1A033E3B-10D9-493B-BCEA-84DECBD7DDB9}" srcOrd="0" destOrd="2" presId="urn:microsoft.com/office/officeart/2005/8/layout/vList6"/>
    <dgm:cxn modelId="{E5B8D297-7954-4CBD-8B8A-DEDB7F7EF0A6}" srcId="{F361D66A-5734-4266-AE87-678AC975F99E}" destId="{23D4EB97-FCD0-4B43-B09D-120146631CBB}" srcOrd="2" destOrd="0" parTransId="{D183C376-E42E-4A3A-9782-5CEFFB12520B}" sibTransId="{348B5766-D543-4E97-82FC-701D59888DE9}"/>
    <dgm:cxn modelId="{4207F5A5-E0EA-4E04-811D-1D48A89BC0C3}" type="presOf" srcId="{AFAD6901-47B4-45C8-AA1C-687C2D3D61A0}" destId="{1A033E3B-10D9-493B-BCEA-84DECBD7DDB9}" srcOrd="0" destOrd="0" presId="urn:microsoft.com/office/officeart/2005/8/layout/vList6"/>
    <dgm:cxn modelId="{EA2D13B6-4CA7-4657-9D0C-AAC1EC6C1B8D}" srcId="{F361D66A-5734-4266-AE87-678AC975F99E}" destId="{2B15D857-F00B-45AB-94F0-8A95DEA52BB6}" srcOrd="3" destOrd="0" parTransId="{276BA307-C017-4531-ABCF-E9444C81A7ED}" sibTransId="{95DB587F-E0F1-4906-87D7-1A2A5FEA99F5}"/>
    <dgm:cxn modelId="{5AEA39C6-0D89-42A9-AB69-1DEBAB1AEA16}" srcId="{A40B7D96-C336-4BB9-87C4-2B71CFE54EAD}" destId="{F361D66A-5734-4266-AE87-678AC975F99E}" srcOrd="0" destOrd="0" parTransId="{F7EA87FA-CE30-4699-8388-84BA75769DAD}" sibTransId="{74965105-B97E-4DD6-9A8B-F37715580343}"/>
    <dgm:cxn modelId="{40D947D8-39A8-4291-98C5-3CEA3645D528}" type="presOf" srcId="{A40B7D96-C336-4BB9-87C4-2B71CFE54EAD}" destId="{D90568B1-D438-4CE1-8732-3D1AF2536248}" srcOrd="0" destOrd="0" presId="urn:microsoft.com/office/officeart/2005/8/layout/vList6"/>
    <dgm:cxn modelId="{E436C7E8-0290-4BC0-9FB9-4411831AF966}" type="presOf" srcId="{2B15D857-F00B-45AB-94F0-8A95DEA52BB6}" destId="{1A033E3B-10D9-493B-BCEA-84DECBD7DDB9}" srcOrd="0" destOrd="3" presId="urn:microsoft.com/office/officeart/2005/8/layout/vList6"/>
    <dgm:cxn modelId="{9D12EAFF-A01E-4BBD-90B2-7920AD7BB6E1}" type="presOf" srcId="{5F4854DC-D2C0-4FC6-8890-BFCEAA36C338}" destId="{1A033E3B-10D9-493B-BCEA-84DECBD7DDB9}" srcOrd="0" destOrd="1" presId="urn:microsoft.com/office/officeart/2005/8/layout/vList6"/>
    <dgm:cxn modelId="{47E648A4-187C-4F45-A11D-CD9C6F5282DD}" type="presParOf" srcId="{D90568B1-D438-4CE1-8732-3D1AF2536248}" destId="{EB32E6A8-0794-4F1C-9ECE-EE4807BC9C89}" srcOrd="0" destOrd="0" presId="urn:microsoft.com/office/officeart/2005/8/layout/vList6"/>
    <dgm:cxn modelId="{B3E0746D-DC47-4423-85FE-C1034BA92E36}" type="presParOf" srcId="{EB32E6A8-0794-4F1C-9ECE-EE4807BC9C89}" destId="{416F1F78-E262-412E-94F8-841515FE094D}" srcOrd="0" destOrd="0" presId="urn:microsoft.com/office/officeart/2005/8/layout/vList6"/>
    <dgm:cxn modelId="{50557D67-E764-4D85-BA4A-6AA979E72A17}" type="presParOf" srcId="{EB32E6A8-0794-4F1C-9ECE-EE4807BC9C89}" destId="{1A033E3B-10D9-493B-BCEA-84DECBD7DDB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39C67E-542C-47BE-9D9D-5D074EA09F12}">
      <dsp:nvSpPr>
        <dsp:cNvPr id="0" name=""/>
        <dsp:cNvSpPr/>
      </dsp:nvSpPr>
      <dsp:spPr>
        <a:xfrm>
          <a:off x="5146" y="98702"/>
          <a:ext cx="2220342" cy="1308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b="1" kern="1200" dirty="0"/>
            <a:t>Constitución Política del estado</a:t>
          </a:r>
        </a:p>
      </dsp:txBody>
      <dsp:txXfrm>
        <a:off x="5146" y="98702"/>
        <a:ext cx="2220342" cy="872082"/>
      </dsp:txXfrm>
    </dsp:sp>
    <dsp:sp modelId="{D9E9434F-5B11-490D-8397-6EB9C5B5BEB6}">
      <dsp:nvSpPr>
        <dsp:cNvPr id="0" name=""/>
        <dsp:cNvSpPr/>
      </dsp:nvSpPr>
      <dsp:spPr>
        <a:xfrm>
          <a:off x="459915" y="970785"/>
          <a:ext cx="2220342" cy="3281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>
              <a:solidFill>
                <a:schemeClr val="accent1">
                  <a:lumMod val="50000"/>
                </a:schemeClr>
              </a:solidFill>
            </a:rPr>
            <a:t>Art. 19 N° 8 Derecho a vivir en un Medio Ambiente Libre de Contaminación</a:t>
          </a: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524947" y="1035817"/>
        <a:ext cx="2090278" cy="3151786"/>
      </dsp:txXfrm>
    </dsp:sp>
    <dsp:sp modelId="{A5C0C1E7-8960-4A9C-85D0-09C0F5C629E4}">
      <dsp:nvSpPr>
        <dsp:cNvPr id="0" name=""/>
        <dsp:cNvSpPr/>
      </dsp:nvSpPr>
      <dsp:spPr>
        <a:xfrm>
          <a:off x="2592331" y="258343"/>
          <a:ext cx="777706" cy="5528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1000" kern="1200"/>
        </a:p>
      </dsp:txBody>
      <dsp:txXfrm>
        <a:off x="2592331" y="368903"/>
        <a:ext cx="611866" cy="331681"/>
      </dsp:txXfrm>
    </dsp:sp>
    <dsp:sp modelId="{7BBBED4F-46BB-458A-96EE-07E554EA089C}">
      <dsp:nvSpPr>
        <dsp:cNvPr id="0" name=""/>
        <dsp:cNvSpPr/>
      </dsp:nvSpPr>
      <dsp:spPr>
        <a:xfrm>
          <a:off x="3692859" y="98702"/>
          <a:ext cx="2220342" cy="1308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kern="1200" dirty="0"/>
            <a:t>Ley 19.300/94 modificada por Ley 20.417/2010 Ley de Bases Generales del Medio Ambiente</a:t>
          </a:r>
          <a:endParaRPr lang="es-CL" sz="1300" kern="1200" dirty="0"/>
        </a:p>
      </dsp:txBody>
      <dsp:txXfrm>
        <a:off x="3692859" y="98702"/>
        <a:ext cx="2220342" cy="872082"/>
      </dsp:txXfrm>
    </dsp:sp>
    <dsp:sp modelId="{9EBE629B-05DC-427C-8068-A37E727DEBA0}">
      <dsp:nvSpPr>
        <dsp:cNvPr id="0" name=""/>
        <dsp:cNvSpPr/>
      </dsp:nvSpPr>
      <dsp:spPr>
        <a:xfrm>
          <a:off x="3571871" y="970785"/>
          <a:ext cx="3371856" cy="3281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>
              <a:solidFill>
                <a:schemeClr val="accent1">
                  <a:lumMod val="50000"/>
                </a:schemeClr>
              </a:solidFill>
            </a:rPr>
            <a:t>Crea el MMA, SMA, SEA</a:t>
          </a: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>
              <a:solidFill>
                <a:schemeClr val="accent1">
                  <a:lumMod val="50000"/>
                </a:schemeClr>
              </a:solidFill>
            </a:rPr>
            <a:t>Normas Primarias de Emisión (Aire, Agua, Ruido)</a:t>
          </a: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300" kern="1200" dirty="0">
              <a:solidFill>
                <a:schemeClr val="accent1">
                  <a:lumMod val="50000"/>
                </a:schemeClr>
              </a:solidFill>
            </a:rPr>
            <a:t>Normas Secundarias de Calidad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300" kern="1200" dirty="0">
              <a:solidFill>
                <a:schemeClr val="accent1">
                  <a:lumMod val="50000"/>
                </a:schemeClr>
              </a:solidFill>
            </a:rPr>
            <a:t>Educación Ambiental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>
              <a:solidFill>
                <a:schemeClr val="accent1">
                  <a:lumMod val="50000"/>
                </a:schemeClr>
              </a:solidFill>
            </a:rPr>
            <a:t>Planes de manejo, prevención y descontaminación ambiental.</a:t>
          </a: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3667993" y="1066907"/>
        <a:ext cx="3179612" cy="3089606"/>
      </dsp:txXfrm>
    </dsp:sp>
    <dsp:sp modelId="{0FFEAB29-8848-44CC-B810-534AA57B845E}">
      <dsp:nvSpPr>
        <dsp:cNvPr id="0" name=""/>
        <dsp:cNvSpPr/>
      </dsp:nvSpPr>
      <dsp:spPr>
        <a:xfrm>
          <a:off x="6393737" y="258343"/>
          <a:ext cx="1018734" cy="5528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1000" kern="1200"/>
        </a:p>
      </dsp:txBody>
      <dsp:txXfrm>
        <a:off x="6393737" y="368903"/>
        <a:ext cx="852894" cy="331681"/>
      </dsp:txXfrm>
    </dsp:sp>
    <dsp:sp modelId="{80240498-AC9D-477B-8F1E-E450AF4E1874}">
      <dsp:nvSpPr>
        <dsp:cNvPr id="0" name=""/>
        <dsp:cNvSpPr/>
      </dsp:nvSpPr>
      <dsp:spPr>
        <a:xfrm>
          <a:off x="7835342" y="98702"/>
          <a:ext cx="2220342" cy="1308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Reglamento del SEIA D.S N°40/12</a:t>
          </a:r>
        </a:p>
      </dsp:txBody>
      <dsp:txXfrm>
        <a:off x="7835342" y="98702"/>
        <a:ext cx="2220342" cy="872082"/>
      </dsp:txXfrm>
    </dsp:sp>
    <dsp:sp modelId="{AF275C30-D882-49A4-B2C8-62DD342CCE90}">
      <dsp:nvSpPr>
        <dsp:cNvPr id="0" name=""/>
        <dsp:cNvSpPr/>
      </dsp:nvSpPr>
      <dsp:spPr>
        <a:xfrm>
          <a:off x="8290111" y="970785"/>
          <a:ext cx="2220342" cy="3281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>
              <a:solidFill>
                <a:schemeClr val="accent1">
                  <a:lumMod val="50000"/>
                </a:schemeClr>
              </a:solidFill>
            </a:rPr>
            <a:t>Establece tipo de proyecto que debe someterse a evaluación ambiental.</a:t>
          </a: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>
              <a:solidFill>
                <a:schemeClr val="accent1">
                  <a:lumMod val="50000"/>
                </a:schemeClr>
              </a:solidFill>
            </a:rPr>
            <a:t>Participación Ciudadana en la evaluación ambiental.</a:t>
          </a:r>
          <a:endParaRPr lang="es-CL" sz="13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8355143" y="1035817"/>
        <a:ext cx="2090278" cy="31517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033E3B-10D9-493B-BCEA-84DECBD7DDB9}">
      <dsp:nvSpPr>
        <dsp:cNvPr id="0" name=""/>
        <dsp:cNvSpPr/>
      </dsp:nvSpPr>
      <dsp:spPr>
        <a:xfrm>
          <a:off x="4206239" y="0"/>
          <a:ext cx="6309360" cy="43513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800" kern="1200" dirty="0">
              <a:solidFill>
                <a:schemeClr val="accent1">
                  <a:lumMod val="50000"/>
                </a:schemeClr>
              </a:solidFill>
              <a:latin typeface="+mn-lt"/>
            </a:rPr>
            <a:t>D.S. MINSEGPRES N°90/00 Regula los contaminantes asociados a las descargas de residuos líquidos a aguas marinas y continentales superficiales.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L" sz="1800" kern="1200" dirty="0">
            <a:solidFill>
              <a:schemeClr val="accent1">
                <a:lumMod val="50000"/>
              </a:schemeClr>
            </a:solidFill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800" kern="1200" dirty="0">
              <a:solidFill>
                <a:schemeClr val="accent1">
                  <a:lumMod val="50000"/>
                </a:schemeClr>
              </a:solidFill>
              <a:latin typeface="+mn-lt"/>
            </a:rPr>
            <a:t>D.S.MINSEGPRES N°46/02 Regula las descargas de los Residuos líquidos a Aguas Subterráneas.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L" sz="1800" kern="1200" dirty="0">
            <a:solidFill>
              <a:schemeClr val="accent1">
                <a:lumMod val="50000"/>
              </a:schemeClr>
            </a:solidFill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kern="1200" dirty="0">
              <a:solidFill>
                <a:schemeClr val="accent1">
                  <a:lumMod val="50000"/>
                </a:schemeClr>
              </a:solidFill>
              <a:latin typeface="+mn-lt"/>
            </a:rPr>
            <a:t>D.S. MOP N°609/98 Regula los contaminantes descargados en los residuos industriales líquidos a sistemas de alcantarillado.</a:t>
          </a:r>
          <a:endParaRPr lang="es-CL" sz="1800" kern="1200" dirty="0">
            <a:solidFill>
              <a:schemeClr val="accent1">
                <a:lumMod val="50000"/>
              </a:schemeClr>
            </a:solidFill>
            <a:latin typeface="+mn-lt"/>
          </a:endParaRPr>
        </a:p>
      </dsp:txBody>
      <dsp:txXfrm>
        <a:off x="4206239" y="543917"/>
        <a:ext cx="4677608" cy="3263504"/>
      </dsp:txXfrm>
    </dsp:sp>
    <dsp:sp modelId="{416F1F78-E262-412E-94F8-841515FE094D}">
      <dsp:nvSpPr>
        <dsp:cNvPr id="0" name=""/>
        <dsp:cNvSpPr/>
      </dsp:nvSpPr>
      <dsp:spPr>
        <a:xfrm>
          <a:off x="0" y="0"/>
          <a:ext cx="4206240" cy="43513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000" kern="1200" dirty="0"/>
            <a:t>Normas Primarias de Emisión (Agua)</a:t>
          </a:r>
          <a:endParaRPr lang="es-CL" sz="4000" kern="1200" dirty="0"/>
        </a:p>
      </dsp:txBody>
      <dsp:txXfrm>
        <a:off x="205332" y="205332"/>
        <a:ext cx="3795576" cy="39406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1674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80317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35611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6109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9993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37413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34375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27245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10296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91320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72648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088EB-E817-425B-B9F3-C2D130118333}" type="datetimeFigureOut">
              <a:rPr lang="es-CL" smtClean="0"/>
              <a:t>05-04-2022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DF775-1615-4FFE-8922-43FC1E54646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08406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s-CL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s-CL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s-CL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s-CL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C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Manejo de Residuos Líquidos Industriales (RIL)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CL" sz="3600" i="1" dirty="0" err="1">
                <a:solidFill>
                  <a:schemeClr val="accent1">
                    <a:lumMod val="50000"/>
                  </a:schemeClr>
                </a:solidFill>
              </a:rPr>
              <a:t>Blumar</a:t>
            </a:r>
            <a:r>
              <a:rPr lang="es-CL" sz="3600" i="1" dirty="0">
                <a:solidFill>
                  <a:schemeClr val="accent1">
                    <a:lumMod val="50000"/>
                  </a:schemeClr>
                </a:solidFill>
              </a:rPr>
              <a:t> S.A.</a:t>
            </a:r>
          </a:p>
          <a:p>
            <a:endParaRPr lang="es-CL" sz="1600" i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s-CL" sz="1600" i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s-CL" sz="1600" i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s-CL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AutoShape 4" descr="Resultado de imagen para BLUMA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5" name="AutoShape 6" descr="Resultado de imagen para BLUMA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6789" y="160337"/>
            <a:ext cx="987638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66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Tratamiento de </a:t>
            </a:r>
            <a:r>
              <a:rPr lang="es-CL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RILes</a:t>
            </a:r>
            <a:endParaRPr lang="es-CL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b="1" dirty="0">
                <a:solidFill>
                  <a:schemeClr val="accent1">
                    <a:lumMod val="50000"/>
                  </a:schemeClr>
                </a:solidFill>
              </a:rPr>
              <a:t>Sistema de flotación por aire disuelto (DAF): </a:t>
            </a:r>
            <a:r>
              <a:rPr lang="es-ES" dirty="0">
                <a:solidFill>
                  <a:schemeClr val="accent1">
                    <a:lumMod val="50000"/>
                  </a:schemeClr>
                </a:solidFill>
              </a:rPr>
              <a:t>es un sistema de tratamiento de agua residuales, el cual consta de la inyección de aire, floculantes y coagulantes, con el fin de que la materia orgánica y otros contaminantes floten y puedan ser retirados del agua, generando un clarificado con las condiciones requeridas por la normativa ambiental vigente para su descarga. </a:t>
            </a:r>
          </a:p>
          <a:p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6789" y="160337"/>
            <a:ext cx="987638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17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s-CL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s-CL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s-CL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s-CL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C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Manejo de Residuos Líquidos Industriales (RIL)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CL" sz="3600" i="1" dirty="0" err="1">
                <a:solidFill>
                  <a:schemeClr val="accent1">
                    <a:lumMod val="50000"/>
                  </a:schemeClr>
                </a:solidFill>
              </a:rPr>
              <a:t>Blumar</a:t>
            </a:r>
            <a:r>
              <a:rPr lang="es-CL" sz="3600" i="1" dirty="0">
                <a:solidFill>
                  <a:schemeClr val="accent1">
                    <a:lumMod val="50000"/>
                  </a:schemeClr>
                </a:solidFill>
              </a:rPr>
              <a:t> S.A.</a:t>
            </a:r>
          </a:p>
          <a:p>
            <a:endParaRPr lang="es-CL" sz="1600" i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s-CL" sz="1600" i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s-CL" sz="1600" i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s-CL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AutoShape 4" descr="Resultado de imagen para BLUMA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5" name="AutoShape 6" descr="Resultado de imagen para BLUMA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6789" y="160337"/>
            <a:ext cx="987638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53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>
                <a:solidFill>
                  <a:schemeClr val="accent1">
                    <a:lumMod val="50000"/>
                  </a:schemeClr>
                </a:solidFill>
              </a:rPr>
              <a:t>Sistema ambiental en Chile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977902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agen 5" descr="blumar-blanco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407" y="230188"/>
            <a:ext cx="989965" cy="467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3291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>
                <a:solidFill>
                  <a:schemeClr val="accent1">
                    <a:lumMod val="50000"/>
                  </a:schemeClr>
                </a:solidFill>
              </a:rPr>
              <a:t>Sistema ambiental en Chile</a:t>
            </a:r>
            <a:endParaRPr lang="es-CL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280434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agen 6" descr="blumar-blanco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407" y="230188"/>
            <a:ext cx="989965" cy="467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8830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s-CL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s-CL" b="1" dirty="0">
                <a:solidFill>
                  <a:schemeClr val="accent1">
                    <a:lumMod val="50000"/>
                  </a:schemeClr>
                </a:solidFill>
              </a:rPr>
              <a:t>Norma de Emisión D.S. MINSEGPRES N°90/00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</a:rPr>
              <a:t>“Norma de Emisión para la Regulación de Contaminantes Asociados a las Descargas de Residuos Líquidos a Aguas Marinas y Continentales Superficiales”. Establece 5 tablas con parámetros contaminantes y límites máximos permitidos en concentración según “cuerpo receptor”. </a:t>
            </a:r>
          </a:p>
          <a:p>
            <a:pPr marL="0" indent="0" algn="just">
              <a:buNone/>
            </a:pPr>
            <a:endParaRPr lang="es-ES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</a:rPr>
              <a:t>TABLAS: </a:t>
            </a:r>
          </a:p>
          <a:p>
            <a:pPr marL="0" indent="0" algn="just">
              <a:buNone/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</a:rPr>
              <a:t>1: Fluvial s/capacidad de dilución (35 contaminantes) </a:t>
            </a:r>
          </a:p>
          <a:p>
            <a:pPr marL="0" indent="0" algn="just">
              <a:buNone/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</a:rPr>
              <a:t>2: Fluvial c/capacidad de dilución (35 contaminantes) </a:t>
            </a:r>
          </a:p>
          <a:p>
            <a:pPr marL="0" indent="0" algn="just">
              <a:buNone/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</a:rPr>
              <a:t>3: Lacustre (31 contaminantes) </a:t>
            </a:r>
          </a:p>
          <a:p>
            <a:pPr marL="0" indent="0" algn="just">
              <a:buNone/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</a:rPr>
              <a:t>4: Mar dentro de Zona de Protección Litoral (31 C)</a:t>
            </a:r>
          </a:p>
          <a:p>
            <a:pPr marL="0" indent="0" algn="just">
              <a:buNone/>
            </a:pPr>
            <a:r>
              <a:rPr lang="es-ES" sz="2000" dirty="0">
                <a:solidFill>
                  <a:schemeClr val="accent1">
                    <a:lumMod val="50000"/>
                  </a:schemeClr>
                </a:solidFill>
              </a:rPr>
              <a:t>5: Mar fuera de ZPL (25 C) </a:t>
            </a:r>
            <a:endParaRPr lang="es-CL" sz="20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41425" t="43900" r="24191" b="6459"/>
          <a:stretch/>
        </p:blipFill>
        <p:spPr>
          <a:xfrm>
            <a:off x="7230794" y="3052689"/>
            <a:ext cx="4408710" cy="358022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6789" y="160337"/>
            <a:ext cx="987638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691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449704" y="869430"/>
            <a:ext cx="3980279" cy="4032353"/>
          </a:xfrm>
        </p:spPr>
        <p:txBody>
          <a:bodyPr>
            <a:normAutofit/>
          </a:bodyPr>
          <a:lstStyle/>
          <a:p>
            <a:pPr algn="just"/>
            <a:r>
              <a:rPr lang="es-ES" sz="2800" b="1" dirty="0">
                <a:solidFill>
                  <a:schemeClr val="accent1">
                    <a:lumMod val="50000"/>
                  </a:schemeClr>
                </a:solidFill>
              </a:rPr>
              <a:t>Tabla N° 5: Limites Máximos Permitidos para la descarga de Residuos Líquidos a Cuerpos de Agua Marinos fuera de la Zona de protección Litoral </a:t>
            </a:r>
            <a:endParaRPr lang="es-CL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" name="Marcador de contenido 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90422545"/>
              </p:ext>
            </p:extLst>
          </p:nvPr>
        </p:nvGraphicFramePr>
        <p:xfrm>
          <a:off x="4811841" y="190303"/>
          <a:ext cx="5666283" cy="6225486"/>
        </p:xfrm>
        <a:graphic>
          <a:graphicData uri="http://schemas.openxmlformats.org/drawingml/2006/table">
            <a:tbl>
              <a:tblPr/>
              <a:tblGrid>
                <a:gridCol w="1575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7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7713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Contaminantes</a:t>
                      </a:r>
                    </a:p>
                  </a:txBody>
                  <a:tcPr marL="7823" marR="7823" marT="78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Unidad</a:t>
                      </a:r>
                    </a:p>
                  </a:txBody>
                  <a:tcPr marL="7823" marR="7823" marT="78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Límite Permisible</a:t>
                      </a:r>
                    </a:p>
                  </a:txBody>
                  <a:tcPr marL="7823" marR="7823" marT="78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Límite Permisible a partir del año 10</a:t>
                      </a:r>
                    </a:p>
                  </a:txBody>
                  <a:tcPr marL="7823" marR="7823" marT="78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Aceites y Grasas 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Sólidos sedimentables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ml/L/h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181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Sólidos suspendidos totales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Aluminio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Arsénico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Cadmio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Cianuro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Cobre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Indice de Fenol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Cromo Hexavalente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Cromo Total 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Estaño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Fluoruro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Hidrocarburos Totales 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Hidrocarburos Volátiles 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Manganeso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Mercurio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Molibdeno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Niquel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unidad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6,0 - 9,0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Plomo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SAAM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Selenio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Sulfuro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mg/L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23858"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Zinc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ml/L/h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9981" y="190314"/>
            <a:ext cx="987638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245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>
                <a:solidFill>
                  <a:schemeClr val="accent1">
                    <a:lumMod val="50000"/>
                  </a:schemeClr>
                </a:solidFill>
              </a:rPr>
              <a:t>Objetivos del D.S. 90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CL" dirty="0"/>
          </a:p>
          <a:p>
            <a:r>
              <a:rPr lang="es-CL" sz="2400" dirty="0">
                <a:solidFill>
                  <a:schemeClr val="accent1">
                    <a:lumMod val="50000"/>
                  </a:schemeClr>
                </a:solidFill>
              </a:rPr>
              <a:t>Protección ambiental. </a:t>
            </a:r>
          </a:p>
          <a:p>
            <a:r>
              <a:rPr lang="es-ES" sz="2400" dirty="0">
                <a:solidFill>
                  <a:schemeClr val="accent1">
                    <a:lumMod val="50000"/>
                  </a:schemeClr>
                </a:solidFill>
              </a:rPr>
              <a:t>Prevenir la contaminación de las aguas superficiales. </a:t>
            </a:r>
          </a:p>
          <a:p>
            <a:r>
              <a:rPr lang="es-ES" sz="2400" dirty="0">
                <a:solidFill>
                  <a:schemeClr val="accent1">
                    <a:lumMod val="50000"/>
                  </a:schemeClr>
                </a:solidFill>
              </a:rPr>
              <a:t>Control de los contaminantes de los RILES. </a:t>
            </a:r>
          </a:p>
          <a:p>
            <a:r>
              <a:rPr lang="es-ES" sz="2400" dirty="0">
                <a:solidFill>
                  <a:schemeClr val="accent1">
                    <a:lumMod val="50000"/>
                  </a:schemeClr>
                </a:solidFill>
              </a:rPr>
              <a:t>Mejorar la calidad ambiental de las aguas superficiales. </a:t>
            </a:r>
          </a:p>
          <a:p>
            <a:r>
              <a:rPr lang="es-ES" sz="2400" dirty="0">
                <a:solidFill>
                  <a:schemeClr val="accent1">
                    <a:lumMod val="50000"/>
                  </a:schemeClr>
                </a:solidFill>
              </a:rPr>
              <a:t>Mantener o alcanzar la condición de ambientes libres de contaminación. </a:t>
            </a:r>
          </a:p>
          <a:p>
            <a:r>
              <a:rPr lang="es-ES" sz="2400" dirty="0">
                <a:solidFill>
                  <a:schemeClr val="accent1">
                    <a:lumMod val="50000"/>
                  </a:schemeClr>
                </a:solidFill>
              </a:rPr>
              <a:t>Se aplica a Fuentes Emisoras Fijas. </a:t>
            </a:r>
          </a:p>
          <a:p>
            <a:r>
              <a:rPr lang="es-ES" sz="2400" dirty="0">
                <a:solidFill>
                  <a:schemeClr val="accent1">
                    <a:lumMod val="50000"/>
                  </a:schemeClr>
                </a:solidFill>
              </a:rPr>
              <a:t>En esta regulación no contempla las fuentes difusas. </a:t>
            </a:r>
          </a:p>
          <a:p>
            <a:endParaRPr lang="es-CL" dirty="0"/>
          </a:p>
        </p:txBody>
      </p:sp>
      <p:pic>
        <p:nvPicPr>
          <p:cNvPr id="1026" name="Picture 2" descr="Control de Aguas Servidas y Riles | Control de Plag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946" y="1550010"/>
            <a:ext cx="3370090" cy="200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6161" y="262564"/>
            <a:ext cx="1356447" cy="63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04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>
                <a:solidFill>
                  <a:schemeClr val="accent1">
                    <a:lumMod val="50000"/>
                  </a:schemeClr>
                </a:solidFill>
              </a:rPr>
              <a:t>Procedimiento de Medición y Control de la Norma 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dirty="0">
                <a:solidFill>
                  <a:schemeClr val="accent1">
                    <a:lumMod val="50000"/>
                  </a:schemeClr>
                </a:solidFill>
              </a:rPr>
              <a:t>Las Fuentes Emisoras deben cumplir con: </a:t>
            </a:r>
          </a:p>
          <a:p>
            <a:pPr algn="just"/>
            <a:r>
              <a:rPr lang="es-ES" dirty="0">
                <a:solidFill>
                  <a:schemeClr val="accent1">
                    <a:lumMod val="50000"/>
                  </a:schemeClr>
                </a:solidFill>
              </a:rPr>
              <a:t>Los límites máximos permitidos en las distintas Tablas de la Norma de emisión. </a:t>
            </a:r>
          </a:p>
          <a:p>
            <a:pPr algn="just"/>
            <a:r>
              <a:rPr lang="es-ES" dirty="0">
                <a:solidFill>
                  <a:schemeClr val="accent1">
                    <a:lumMod val="50000"/>
                  </a:schemeClr>
                </a:solidFill>
              </a:rPr>
              <a:t>Cumplir con la Norma de Muestreo </a:t>
            </a:r>
            <a:r>
              <a:rPr lang="es-ES" dirty="0" err="1">
                <a:solidFill>
                  <a:schemeClr val="accent1">
                    <a:lumMod val="50000"/>
                  </a:schemeClr>
                </a:solidFill>
              </a:rPr>
              <a:t>NCh</a:t>
            </a:r>
            <a:r>
              <a:rPr lang="es-ES" dirty="0">
                <a:solidFill>
                  <a:schemeClr val="accent1">
                    <a:lumMod val="50000"/>
                  </a:schemeClr>
                </a:solidFill>
              </a:rPr>
              <a:t> 411/10 muestreo de aguas residuales. </a:t>
            </a:r>
          </a:p>
          <a:p>
            <a:pPr algn="just"/>
            <a:r>
              <a:rPr lang="es-CL" dirty="0">
                <a:solidFill>
                  <a:schemeClr val="accent1">
                    <a:lumMod val="50000"/>
                  </a:schemeClr>
                </a:solidFill>
              </a:rPr>
              <a:t>Un monitoreo o Autocontrol mensual. </a:t>
            </a:r>
          </a:p>
          <a:p>
            <a:pPr algn="just"/>
            <a:endParaRPr lang="es-CL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s-CL" dirty="0"/>
          </a:p>
        </p:txBody>
      </p:sp>
      <p:pic>
        <p:nvPicPr>
          <p:cNvPr id="7" name="Imagen 6" descr="blumar-blanc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407" y="230188"/>
            <a:ext cx="989965" cy="467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590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>
                <a:solidFill>
                  <a:schemeClr val="accent1">
                    <a:lumMod val="50000"/>
                  </a:schemeClr>
                </a:solidFill>
              </a:rPr>
              <a:t>Fiscalización de la Norma de emisión actual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s-ES" sz="24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s-ES" sz="2400" dirty="0">
                <a:solidFill>
                  <a:schemeClr val="accent1">
                    <a:lumMod val="50000"/>
                  </a:schemeClr>
                </a:solidFill>
              </a:rPr>
              <a:t>Desde el 28 de diciembre de 2012, la fiscalización del D.S. N° 90/00 está a cargo de la Superintendencia de Medio Ambiente (SMA), debido a la nueva institucionalidad ambiental (ley 20.417). </a:t>
            </a:r>
          </a:p>
          <a:p>
            <a:pPr algn="just"/>
            <a:endParaRPr lang="es-E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8077" t="18872" r="65384" b="66974"/>
          <a:stretch/>
        </p:blipFill>
        <p:spPr>
          <a:xfrm>
            <a:off x="1334123" y="3515958"/>
            <a:ext cx="6468210" cy="1940461"/>
          </a:xfrm>
          <a:prstGeom prst="rect">
            <a:avLst/>
          </a:prstGeom>
        </p:spPr>
      </p:pic>
      <p:sp>
        <p:nvSpPr>
          <p:cNvPr id="5" name="AutoShape 2" descr="SISS iniciará procedimiento de sanción por deficiencias en calidad de agua  potable en Chillán | Turismo en Concepció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6789" y="160337"/>
            <a:ext cx="987638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310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Definición de RIL</a:t>
            </a:r>
          </a:p>
        </p:txBody>
      </p:sp>
      <p:sp>
        <p:nvSpPr>
          <p:cNvPr id="7" name="Marcador de contenido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es-ES" sz="2000" dirty="0">
                <a:solidFill>
                  <a:schemeClr val="accent1">
                    <a:lumMod val="50000"/>
                  </a:schemeClr>
                </a:solidFill>
              </a:rPr>
              <a:t>Es el efluente residual evacuado de las instalaciones de un establecimiento industrial, con destino directo a los sistemas de recolección de aguas servidas o cuerpos receptores.</a:t>
            </a:r>
          </a:p>
          <a:p>
            <a:pPr algn="just"/>
            <a:endParaRPr lang="es-ES" sz="20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s-ES" sz="2000" dirty="0">
                <a:solidFill>
                  <a:schemeClr val="accent1">
                    <a:lumMod val="50000"/>
                  </a:schemeClr>
                </a:solidFill>
              </a:rPr>
              <a:t>El RIL debe ser tratado previamente antes de su descarga al mar o alcantarillado.</a:t>
            </a:r>
            <a:endParaRPr lang="es-CL" sz="2000" dirty="0"/>
          </a:p>
          <a:p>
            <a:pPr algn="just"/>
            <a:endParaRPr lang="es-ES" sz="24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es-ES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s-CL" dirty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  <a:p>
            <a:pPr marL="0" indent="0">
              <a:buNone/>
            </a:pPr>
            <a:endParaRPr lang="es-CL" dirty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  <a:p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1026" name="Picture 2" descr="Vector de stock (libre de regalías) sobre Industrial Discharge ..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5" r="-8047" b="12463"/>
          <a:stretch/>
        </p:blipFill>
        <p:spPr bwMode="auto">
          <a:xfrm>
            <a:off x="6712568" y="1690688"/>
            <a:ext cx="4248040" cy="3835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6789" y="160337"/>
            <a:ext cx="987638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2850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13646</TotalTime>
  <Words>790</Words>
  <Application>Microsoft Office PowerPoint</Application>
  <PresentationFormat>Panorámica</PresentationFormat>
  <Paragraphs>165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Tema de Office</vt:lpstr>
      <vt:lpstr>    Manejo de Residuos Líquidos Industriales (RIL)</vt:lpstr>
      <vt:lpstr>Sistema ambiental en Chile</vt:lpstr>
      <vt:lpstr>Sistema ambiental en Chile</vt:lpstr>
      <vt:lpstr> Norma de Emisión D.S. MINSEGPRES N°90/00 </vt:lpstr>
      <vt:lpstr>Tabla N° 5: Limites Máximos Permitidos para la descarga de Residuos Líquidos a Cuerpos de Agua Marinos fuera de la Zona de protección Litoral </vt:lpstr>
      <vt:lpstr>Objetivos del D.S. 90</vt:lpstr>
      <vt:lpstr>Procedimiento de Medición y Control de la Norma </vt:lpstr>
      <vt:lpstr>Fiscalización de la Norma de emisión actual</vt:lpstr>
      <vt:lpstr>Definición de RIL</vt:lpstr>
      <vt:lpstr>Tratamiento de RILes</vt:lpstr>
      <vt:lpstr>    Manejo de Residuos Líquidos Industriales (RIL)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 de Gestión Ambiental</dc:title>
  <dc:creator>Maria Jose Zagal</dc:creator>
  <cp:lastModifiedBy>Areti Kouzeli</cp:lastModifiedBy>
  <cp:revision>182</cp:revision>
  <dcterms:created xsi:type="dcterms:W3CDTF">2019-10-09T13:18:25Z</dcterms:created>
  <dcterms:modified xsi:type="dcterms:W3CDTF">2022-04-05T14:20:20Z</dcterms:modified>
</cp:coreProperties>
</file>