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7077075" cy="9028113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VWERF" id="{0EF5414B-9E32-492A-BA0A-1B861BF46BF4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08438" y="0"/>
            <a:ext cx="3067050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FCDCF-823E-47A1-A518-DE9A30B2D5F9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30263" y="1128713"/>
            <a:ext cx="5416550" cy="3046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8025" y="4344988"/>
            <a:ext cx="5661025" cy="3554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575675"/>
            <a:ext cx="3067050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08438" y="8575675"/>
            <a:ext cx="3067050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D2131-94CF-4536-860F-E77CF6D1EBD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2144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9114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818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468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364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4825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126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9121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7729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0841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900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087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1A168-0578-40B7-80A0-037B7E2D0AFE}" type="datetimeFigureOut">
              <a:rPr lang="es-CL" smtClean="0"/>
              <a:t>24-10-2018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C3244-37F0-494C-90F4-74B409AF9DA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42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0" y="23853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L" sz="1400" dirty="0"/>
              <a:t>SOC. WILSON PLAGAS LTDA</a:t>
            </a:r>
            <a:br>
              <a:rPr lang="es-CL" sz="1400" dirty="0"/>
            </a:br>
            <a:r>
              <a:rPr lang="es-CL" sz="1400" dirty="0"/>
              <a:t>R.U.T: 76.186.312-6</a:t>
            </a:r>
            <a:br>
              <a:rPr lang="es-CL" sz="1400" dirty="0"/>
            </a:br>
            <a:r>
              <a:rPr lang="es-CL" sz="1400" dirty="0"/>
              <a:t>Indira Gandhi Sitio b-4 – Bodega                                                                                                                                                                                </a:t>
            </a:r>
            <a:r>
              <a:rPr lang="es-CL" sz="2000" dirty="0" err="1"/>
              <a:t>N</a:t>
            </a:r>
            <a:r>
              <a:rPr lang="es-CL" sz="1400" dirty="0" err="1"/>
              <a:t>°</a:t>
            </a:r>
            <a:r>
              <a:rPr lang="es-CL" sz="1400" dirty="0"/>
              <a:t>: </a:t>
            </a:r>
            <a:r>
              <a:rPr lang="es-CL" sz="2000" dirty="0"/>
              <a:t>1230</a:t>
            </a:r>
            <a:br>
              <a:rPr lang="es-CL" sz="1400" dirty="0"/>
            </a:br>
            <a:r>
              <a:rPr lang="es-CL" sz="1400" dirty="0"/>
              <a:t>Fono: 43-2214611                                                                           </a:t>
            </a:r>
            <a:br>
              <a:rPr lang="es-CL" sz="1400" dirty="0"/>
            </a:br>
            <a:r>
              <a:rPr lang="es-CL" sz="1400" dirty="0"/>
              <a:t>Cel: 993597415</a:t>
            </a:r>
            <a:br>
              <a:rPr lang="es-CL" sz="1400" dirty="0"/>
            </a:br>
            <a:r>
              <a:rPr lang="es-CL" sz="1400" dirty="0"/>
              <a:t>Res. Seremi de Salud delegación BIOBIO N°3418</a:t>
            </a:r>
            <a:br>
              <a:rPr lang="es-CL" sz="1400" dirty="0"/>
            </a:br>
            <a:r>
              <a:rPr lang="es-CL" sz="1400" dirty="0"/>
              <a:t>Los Ángeles </a:t>
            </a:r>
            <a:br>
              <a:rPr lang="es-CL" sz="1400" dirty="0"/>
            </a:br>
            <a:r>
              <a:rPr lang="es-CL" sz="1400" dirty="0"/>
              <a:t>Rep. Legal: Jaime Wilson Cerda</a:t>
            </a:r>
            <a:br>
              <a:rPr lang="es-CL" sz="1400" dirty="0"/>
            </a:br>
            <a:r>
              <a:rPr lang="es-CL" sz="1400" dirty="0"/>
              <a:t>R.U.T: 8.277.452-1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98444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r>
              <a:rPr lang="es-CL" dirty="0"/>
              <a:t>                                             </a:t>
            </a:r>
            <a:r>
              <a:rPr lang="es-CL" sz="1800" b="1" dirty="0"/>
              <a:t>AGROPECUARIA LOS VARONES LTDA</a:t>
            </a:r>
          </a:p>
          <a:p>
            <a:pPr marL="0" indent="0">
              <a:buNone/>
            </a:pPr>
            <a:r>
              <a:rPr lang="es-CL" sz="1800" b="1" dirty="0"/>
              <a:t>                                                                      LOS ANGELES, 8VA REGIÓN</a:t>
            </a:r>
          </a:p>
          <a:p>
            <a:pPr marL="0" indent="0">
              <a:buNone/>
            </a:pPr>
            <a:r>
              <a:rPr lang="es-CL" sz="1600" b="1" dirty="0"/>
              <a:t>        </a:t>
            </a:r>
            <a:r>
              <a:rPr lang="es-CL" sz="1400" dirty="0"/>
              <a:t>LA EMPRESA APLICADORA DE PLAGUICIDAS WILSON PLAGAS LTDA.  CERTIFICA HABER REALIZADO TRABAJOS DE HIGIENE AMBIENTAL DURANTE JULIO AGOSTO,SEPT Y OCT DEL 2018,  PARA AGROPECUARIA LOS VARONES LTDA R.U.T:  7676.392.608-7,  EN DEPENDENCIAS UBICADAS EN  FDO: LOS VARONES SECTOR CASABLANCA LOS ANGELES 8VA REGIÓN  SEGÚN EL SIGUIENTE DETALLE.</a:t>
            </a:r>
          </a:p>
          <a:p>
            <a:pPr marL="0" indent="0">
              <a:buNone/>
            </a:pPr>
            <a:endParaRPr lang="es-CL" sz="1600" b="1" dirty="0"/>
          </a:p>
          <a:p>
            <a:pPr marL="0" indent="0">
              <a:buNone/>
            </a:pPr>
            <a:endParaRPr lang="es-CL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12" t="-79643" r="-53212" b="-79643"/>
          <a:stretch>
            <a:fillRect/>
          </a:stretch>
        </p:blipFill>
        <p:spPr bwMode="auto">
          <a:xfrm>
            <a:off x="8373680" y="294957"/>
            <a:ext cx="3626167" cy="153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2550845" y="1494652"/>
            <a:ext cx="6745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Adobe Devanagari" panose="02040503050201020203" pitchFamily="18" charset="0"/>
              </a:rPr>
              <a:t>C E R T I F I C A D O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Adobe Devanagari" panose="02040503050201020203" pitchFamily="18" charset="0"/>
            </a:endParaRPr>
          </a:p>
        </p:txBody>
      </p: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61674"/>
              </p:ext>
            </p:extLst>
          </p:nvPr>
        </p:nvGraphicFramePr>
        <p:xfrm>
          <a:off x="927651" y="3856384"/>
          <a:ext cx="10508975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2366">
                  <a:extLst>
                    <a:ext uri="{9D8B030D-6E8A-4147-A177-3AD203B41FA5}">
                      <a16:colId xmlns:a16="http://schemas.microsoft.com/office/drawing/2014/main" val="1032109506"/>
                    </a:ext>
                  </a:extLst>
                </a:gridCol>
                <a:gridCol w="784329">
                  <a:extLst>
                    <a:ext uri="{9D8B030D-6E8A-4147-A177-3AD203B41FA5}">
                      <a16:colId xmlns:a16="http://schemas.microsoft.com/office/drawing/2014/main" val="1891344529"/>
                    </a:ext>
                  </a:extLst>
                </a:gridCol>
                <a:gridCol w="835380">
                  <a:extLst>
                    <a:ext uri="{9D8B030D-6E8A-4147-A177-3AD203B41FA5}">
                      <a16:colId xmlns:a16="http://schemas.microsoft.com/office/drawing/2014/main" val="2986071288"/>
                    </a:ext>
                  </a:extLst>
                </a:gridCol>
                <a:gridCol w="1274310">
                  <a:extLst>
                    <a:ext uri="{9D8B030D-6E8A-4147-A177-3AD203B41FA5}">
                      <a16:colId xmlns:a16="http://schemas.microsoft.com/office/drawing/2014/main" val="829349565"/>
                    </a:ext>
                  </a:extLst>
                </a:gridCol>
                <a:gridCol w="1345104">
                  <a:extLst>
                    <a:ext uri="{9D8B030D-6E8A-4147-A177-3AD203B41FA5}">
                      <a16:colId xmlns:a16="http://schemas.microsoft.com/office/drawing/2014/main" val="345841637"/>
                    </a:ext>
                  </a:extLst>
                </a:gridCol>
                <a:gridCol w="955729">
                  <a:extLst>
                    <a:ext uri="{9D8B030D-6E8A-4147-A177-3AD203B41FA5}">
                      <a16:colId xmlns:a16="http://schemas.microsoft.com/office/drawing/2014/main" val="3454844550"/>
                    </a:ext>
                  </a:extLst>
                </a:gridCol>
                <a:gridCol w="808382">
                  <a:extLst>
                    <a:ext uri="{9D8B030D-6E8A-4147-A177-3AD203B41FA5}">
                      <a16:colId xmlns:a16="http://schemas.microsoft.com/office/drawing/2014/main" val="3982117541"/>
                    </a:ext>
                  </a:extLst>
                </a:gridCol>
                <a:gridCol w="727872">
                  <a:extLst>
                    <a:ext uri="{9D8B030D-6E8A-4147-A177-3AD203B41FA5}">
                      <a16:colId xmlns:a16="http://schemas.microsoft.com/office/drawing/2014/main" val="3628761617"/>
                    </a:ext>
                  </a:extLst>
                </a:gridCol>
                <a:gridCol w="707949">
                  <a:extLst>
                    <a:ext uri="{9D8B030D-6E8A-4147-A177-3AD203B41FA5}">
                      <a16:colId xmlns:a16="http://schemas.microsoft.com/office/drawing/2014/main" val="2173899832"/>
                    </a:ext>
                  </a:extLst>
                </a:gridCol>
                <a:gridCol w="1055588">
                  <a:extLst>
                    <a:ext uri="{9D8B030D-6E8A-4147-A177-3AD203B41FA5}">
                      <a16:colId xmlns:a16="http://schemas.microsoft.com/office/drawing/2014/main" val="2218407660"/>
                    </a:ext>
                  </a:extLst>
                </a:gridCol>
                <a:gridCol w="1311966">
                  <a:extLst>
                    <a:ext uri="{9D8B030D-6E8A-4147-A177-3AD203B41FA5}">
                      <a16:colId xmlns:a16="http://schemas.microsoft.com/office/drawing/2014/main" val="1953330"/>
                    </a:ext>
                  </a:extLst>
                </a:gridCol>
              </a:tblGrid>
              <a:tr h="624771">
                <a:tc>
                  <a:txBody>
                    <a:bodyPr/>
                    <a:lstStyle/>
                    <a:p>
                      <a:r>
                        <a:rPr lang="es-CL" sz="1200" dirty="0"/>
                        <a:t>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HORA INICIO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HORA</a:t>
                      </a:r>
                    </a:p>
                    <a:p>
                      <a:r>
                        <a:rPr lang="es-CL" sz="1200" dirty="0"/>
                        <a:t>TERM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TIPO DE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ING. ACTIVO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NOMBRE COMERCIAL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REG</a:t>
                      </a:r>
                    </a:p>
                    <a:p>
                      <a:r>
                        <a:rPr lang="es-CL" sz="1200" dirty="0"/>
                        <a:t>ISP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FORMULACION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CONC.</a:t>
                      </a:r>
                    </a:p>
                    <a:p>
                      <a:r>
                        <a:rPr lang="es-CL" sz="1200" dirty="0"/>
                        <a:t>PRODUCTO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DOSIS SOLUCION APLICADA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AREAS TRATADAS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036776"/>
                  </a:ext>
                </a:extLst>
              </a:tr>
              <a:tr h="1695808">
                <a:tc>
                  <a:txBody>
                    <a:bodyPr/>
                    <a:lstStyle/>
                    <a:p>
                      <a:r>
                        <a:rPr lang="es-CL" sz="1200" dirty="0"/>
                        <a:t>JULIO ,AGOSTO SEPT, OCT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9:30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17.:45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DESRATIZACION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BRODIFACOUM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TALON BLOQUE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400" dirty="0"/>
                        <a:t>P-469/12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BLOQUE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0,005% GRM/KG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20 GRMS/</a:t>
                      </a:r>
                    </a:p>
                    <a:p>
                      <a:r>
                        <a:rPr lang="es-CL" sz="1200" dirty="0"/>
                        <a:t>CEBO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dirty="0"/>
                        <a:t>SALAS DE ORDEÑA, SALA DE ALIMENTOS,CASAS,AREAS COMUNES,TERNERERAS,CABALLERIZAS  Y PERIMETRALES POR EXTERIOR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072972"/>
                  </a:ext>
                </a:extLst>
              </a:tr>
            </a:tbl>
          </a:graphicData>
        </a:graphic>
      </p:graphicFrame>
      <p:sp>
        <p:nvSpPr>
          <p:cNvPr id="13" name="CuadroTexto 12"/>
          <p:cNvSpPr txBox="1"/>
          <p:nvPr/>
        </p:nvSpPr>
        <p:spPr>
          <a:xfrm>
            <a:off x="4704521" y="5989983"/>
            <a:ext cx="32467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L" dirty="0"/>
          </a:p>
          <a:p>
            <a:r>
              <a:rPr lang="es-CL" dirty="0"/>
              <a:t>JAIME EDUARDO WILSON CERDA</a:t>
            </a:r>
          </a:p>
          <a:p>
            <a:r>
              <a:rPr lang="es-CL" dirty="0"/>
              <a:t>REP. LEGAL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9197009" y="6294783"/>
            <a:ext cx="2994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/>
              <a:t>LOS ANGELES, 22 DE OCTUBRE 2018</a:t>
            </a:r>
          </a:p>
        </p:txBody>
      </p:sp>
    </p:spTree>
    <p:extLst>
      <p:ext uri="{BB962C8B-B14F-4D97-AF65-F5344CB8AC3E}">
        <p14:creationId xmlns:p14="http://schemas.microsoft.com/office/powerpoint/2010/main" val="12136508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169</Words>
  <Application>Microsoft Office PowerPoint</Application>
  <PresentationFormat>Panorámica</PresentationFormat>
  <Paragraphs>36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Adobe Devanagari</vt:lpstr>
      <vt:lpstr>Arial</vt:lpstr>
      <vt:lpstr>Arial Rounded MT Bold</vt:lpstr>
      <vt:lpstr>Calibri</vt:lpstr>
      <vt:lpstr>Calibri Light</vt:lpstr>
      <vt:lpstr>Tema de Office</vt:lpstr>
      <vt:lpstr>SOC. WILSON PLAGAS LTDA R.U.T: 76.186.312-6 Indira Gandhi Sitio b-4 – Bodega                                                                                                                                                                                N°: 1230 Fono: 43-2214611                                                                            Cel: 993597415 Res. Seremi de Salud delegación BIOBIO N°3418 Los Ángeles  Rep. Legal: Jaime Wilson Cerda R.U.T: 8.277.452-1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SOC. WILSON PLAGAS LTDA R.U.T: 76.186.312-6 Indira Gandhi Sitio b-4 – Bodega                                                                                                                                                                                N°: 1100 Fono: 43-2214611                                                                            Cel: 993597415 Res. Seremi de Salud delegación BIOBIO N°3418 Los Ángeles  Rep. Legal:</dc:title>
  <dc:creator>Pavilion</dc:creator>
  <cp:lastModifiedBy>Pavilion</cp:lastModifiedBy>
  <cp:revision>16</cp:revision>
  <cp:lastPrinted>2017-05-29T01:27:18Z</cp:lastPrinted>
  <dcterms:created xsi:type="dcterms:W3CDTF">2017-05-29T00:32:16Z</dcterms:created>
  <dcterms:modified xsi:type="dcterms:W3CDTF">2018-10-24T12:14:05Z</dcterms:modified>
</cp:coreProperties>
</file>